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13"/>
  </p:normalViewPr>
  <p:slideViewPr>
    <p:cSldViewPr snapToGrid="0" snapToObjects="1">
      <p:cViewPr varScale="1">
        <p:scale>
          <a:sx n="110" d="100"/>
          <a:sy n="110" d="100"/>
        </p:scale>
        <p:origin x="2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45A08-220B-FF40-8FEF-EDEE216D8A5B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ECB3-8DE3-D649-90DA-56A7232BD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2338085"/>
            <a:ext cx="8791575" cy="1171877"/>
          </a:xfrm>
        </p:spPr>
        <p:txBody>
          <a:bodyPr/>
          <a:lstStyle/>
          <a:p>
            <a:pPr algn="ctr"/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FELIX JAEGER	</a:t>
            </a:r>
            <a:r>
              <a:rPr lang="en-US" dirty="0" err="1" smtClean="0"/>
              <a:t>Shangeri</a:t>
            </a:r>
            <a:r>
              <a:rPr lang="en-US" dirty="0" smtClean="0"/>
              <a:t> </a:t>
            </a:r>
            <a:r>
              <a:rPr lang="en-US" dirty="0" err="1" smtClean="0"/>
              <a:t>Sivalingam</a:t>
            </a:r>
            <a:r>
              <a:rPr lang="en-US" dirty="0"/>
              <a:t>	</a:t>
            </a:r>
            <a:r>
              <a:rPr lang="en-US" dirty="0" err="1" smtClean="0"/>
              <a:t>Cédric</a:t>
            </a:r>
            <a:r>
              <a:rPr lang="en-US" dirty="0" smtClean="0"/>
              <a:t> </a:t>
            </a:r>
            <a:r>
              <a:rPr lang="en-US" dirty="0" err="1" smtClean="0"/>
              <a:t>Bollag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453142"/>
          </a:xfrm>
        </p:spPr>
        <p:txBody>
          <a:bodyPr/>
          <a:lstStyle/>
          <a:p>
            <a:r>
              <a:rPr lang="en-US" dirty="0" smtClean="0"/>
              <a:t>Continue Data collection</a:t>
            </a:r>
          </a:p>
          <a:p>
            <a:r>
              <a:rPr lang="en-US" dirty="0" smtClean="0"/>
              <a:t>Remove Duplicates and Retweets</a:t>
            </a:r>
          </a:p>
          <a:p>
            <a:r>
              <a:rPr lang="en-US" dirty="0" smtClean="0"/>
              <a:t>Adjust date and time for analysis</a:t>
            </a:r>
          </a:p>
          <a:p>
            <a:r>
              <a:rPr lang="en-US" dirty="0" smtClean="0"/>
              <a:t>Fetch data from Google or Bloomberg regarding the stock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7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92366"/>
          </a:xfrm>
        </p:spPr>
        <p:txBody>
          <a:bodyPr/>
          <a:lstStyle/>
          <a:p>
            <a:r>
              <a:rPr lang="en-US" dirty="0" smtClean="0"/>
              <a:t>What programming </a:t>
            </a:r>
            <a:r>
              <a:rPr lang="en-US" dirty="0" smtClean="0"/>
              <a:t>language(s) </a:t>
            </a:r>
            <a:r>
              <a:rPr lang="en-US" dirty="0" smtClean="0"/>
              <a:t>should we use?</a:t>
            </a:r>
          </a:p>
          <a:p>
            <a:r>
              <a:rPr lang="en-US" dirty="0" smtClean="0"/>
              <a:t>What should be the outcome? Graphical </a:t>
            </a:r>
            <a:r>
              <a:rPr lang="en-US" dirty="0" smtClean="0"/>
              <a:t>display of the data?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6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055" y="2097088"/>
            <a:ext cx="8634714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b="1" dirty="0" smtClean="0"/>
              <a:t>Is there a correlation between the amount of tweets and the volume of the Tesla stock?</a:t>
            </a:r>
            <a:endParaRPr lang="en-US" sz="5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the IFTTT app and collect all the Tweets that consist of one of the following stocks: $TSLA, $MSFT $AAPL in separate ”Google Sheets”</a:t>
            </a:r>
          </a:p>
          <a:p>
            <a:r>
              <a:rPr lang="en-US" dirty="0" smtClean="0"/>
              <a:t>Started: 13</a:t>
            </a:r>
            <a:r>
              <a:rPr lang="en-US" baseline="30000" dirty="0" smtClean="0"/>
              <a:t>th</a:t>
            </a:r>
            <a:r>
              <a:rPr lang="en-US" dirty="0" smtClean="0"/>
              <a:t> of December 2016 13:45 (CET)</a:t>
            </a:r>
          </a:p>
          <a:p>
            <a:r>
              <a:rPr lang="en-US" dirty="0" smtClean="0"/>
              <a:t>Amount of Tweets collected so far (estimates, 19</a:t>
            </a:r>
            <a:r>
              <a:rPr lang="en-US" baseline="30000" dirty="0" smtClean="0"/>
              <a:t>th</a:t>
            </a:r>
            <a:r>
              <a:rPr lang="en-US" dirty="0" smtClean="0"/>
              <a:t> December 2016, 19:25):</a:t>
            </a:r>
          </a:p>
          <a:p>
            <a:pPr lvl="1"/>
            <a:r>
              <a:rPr lang="en-US" dirty="0" smtClean="0"/>
              <a:t>Tesla:	ca. 6000</a:t>
            </a:r>
          </a:p>
          <a:p>
            <a:pPr lvl="1"/>
            <a:r>
              <a:rPr lang="en-US" dirty="0" smtClean="0"/>
              <a:t>Apple:	ca. 10’000</a:t>
            </a:r>
          </a:p>
          <a:p>
            <a:pPr lvl="1"/>
            <a:r>
              <a:rPr lang="en-US" dirty="0" smtClean="0"/>
              <a:t>Microsoft:	ca. 8000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36" y="1806001"/>
            <a:ext cx="8966529" cy="494203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Sample: $AAPL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36" y="1806001"/>
            <a:ext cx="8966529" cy="4942039"/>
          </a:xfr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2939968" y="2010912"/>
            <a:ext cx="208345" cy="4398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361006" y="2887949"/>
            <a:ext cx="208345" cy="4398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835795" y="3327788"/>
            <a:ext cx="208345" cy="4398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125162" y="3547707"/>
            <a:ext cx="208345" cy="4398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152661" y="4718679"/>
            <a:ext cx="208345" cy="4398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108290" y="5940887"/>
            <a:ext cx="208345" cy="4398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8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 of the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5" y="3441538"/>
            <a:ext cx="11338611" cy="60960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41413" y="102392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Duplicates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 of the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5" y="3441538"/>
            <a:ext cx="11338611" cy="60960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4120588" y="3275635"/>
            <a:ext cx="1851949" cy="94912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41413" y="102392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Duplicates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2096" y="4884516"/>
            <a:ext cx="5334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 tweet is counted more than once.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only difference is the link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Multiple accounts </a:t>
            </a:r>
            <a:r>
              <a:rPr lang="mr-IN" dirty="0" smtClean="0"/>
              <a:t>–</a:t>
            </a:r>
            <a:r>
              <a:rPr lang="en-US" dirty="0" smtClean="0"/>
              <a:t> which account should be counted?</a:t>
            </a:r>
          </a:p>
        </p:txBody>
      </p:sp>
    </p:spTree>
    <p:extLst>
      <p:ext uri="{BB962C8B-B14F-4D97-AF65-F5344CB8AC3E}">
        <p14:creationId xmlns:p14="http://schemas.microsoft.com/office/powerpoint/2010/main" val="16646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 of the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41413" y="102392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Retweets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172851"/>
            <a:ext cx="9906000" cy="352322"/>
          </a:xfrm>
        </p:spPr>
      </p:pic>
    </p:spTree>
    <p:extLst>
      <p:ext uri="{BB962C8B-B14F-4D97-AF65-F5344CB8AC3E}">
        <p14:creationId xmlns:p14="http://schemas.microsoft.com/office/powerpoint/2010/main" val="4271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 of the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972" y="5729468"/>
            <a:ext cx="1018572" cy="101857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41413" y="102392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Retweets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172851"/>
            <a:ext cx="9906000" cy="352322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2037145" y="3012018"/>
            <a:ext cx="636607" cy="67398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2096" y="4884516"/>
            <a:ext cx="5334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 tweet is counted more than once.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Multiple accounts </a:t>
            </a:r>
            <a:r>
              <a:rPr lang="mr-IN" dirty="0" smtClean="0"/>
              <a:t>–</a:t>
            </a:r>
            <a:r>
              <a:rPr lang="en-US" dirty="0" smtClean="0"/>
              <a:t> which account should be counted?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Not Timely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72</TotalTime>
  <Words>202</Words>
  <Application>Microsoft Macintosh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Mangal</vt:lpstr>
      <vt:lpstr>Trebuchet MS</vt:lpstr>
      <vt:lpstr>Tw Cen MT</vt:lpstr>
      <vt:lpstr>Arial</vt:lpstr>
      <vt:lpstr>Circuit</vt:lpstr>
      <vt:lpstr>SOFTWARE ENGINEERING</vt:lpstr>
      <vt:lpstr>Research Proposal</vt:lpstr>
      <vt:lpstr>Data collection</vt:lpstr>
      <vt:lpstr>A Sample</vt:lpstr>
      <vt:lpstr>A Sample: $AAPL</vt:lpstr>
      <vt:lpstr>The challenges of the data</vt:lpstr>
      <vt:lpstr>The challenges of the data</vt:lpstr>
      <vt:lpstr>The challenges of the data</vt:lpstr>
      <vt:lpstr>The challenges of the data</vt:lpstr>
      <vt:lpstr>What’s now?</vt:lpstr>
      <vt:lpstr>questions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Cedric Bollag</dc:creator>
  <cp:lastModifiedBy>Cedric Bollag</cp:lastModifiedBy>
  <cp:revision>15</cp:revision>
  <dcterms:created xsi:type="dcterms:W3CDTF">2016-12-19T18:03:41Z</dcterms:created>
  <dcterms:modified xsi:type="dcterms:W3CDTF">2016-12-19T19:17:58Z</dcterms:modified>
</cp:coreProperties>
</file>