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6039b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d6039b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d6039bd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d6039bd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821c4c8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821c4c8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d6039bd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d6039bd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d6039bd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d6039bd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d6039bd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d6039bd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7821c4c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7821c4c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d6039bd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d6039bd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7821c4c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7821c4c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7821c4c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7821c4c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821c4c8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821c4c8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7821c4c8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7821c4c8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5b8e3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5b8e3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821c4c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821c4c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821c4c8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821c4c8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6039bd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6039bd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6039b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6039b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d6039bd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d6039bd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821c4c8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821c4c8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6039bd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d6039bd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pandas.pydata.org/docs/" TargetMode="External"/><Relationship Id="rId10" Type="http://schemas.openxmlformats.org/officeDocument/2006/relationships/hyperlink" Target="https://pystan.readthedocs.io/en/latest/" TargetMode="External"/><Relationship Id="rId9" Type="http://schemas.openxmlformats.org/officeDocument/2006/relationships/hyperlink" Target="https://facebook.github.io/prophet/" TargetMode="External"/><Relationship Id="rId5" Type="http://schemas.openxmlformats.org/officeDocument/2006/relationships/hyperlink" Target="https://jupyterlab.readthedocs.io/en/stable/" TargetMode="External"/><Relationship Id="rId6" Type="http://schemas.openxmlformats.org/officeDocument/2006/relationships/hyperlink" Target="https://pyviz.org/" TargetMode="External"/><Relationship Id="rId7" Type="http://schemas.openxmlformats.org/officeDocument/2006/relationships/hyperlink" Target="https://hvplot.holoviz.org/index.html" TargetMode="External"/><Relationship Id="rId8" Type="http://schemas.openxmlformats.org/officeDocument/2006/relationships/hyperlink" Target="https://holoview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streamlit.io/" TargetMode="External"/><Relationship Id="rId9" Type="http://schemas.openxmlformats.org/officeDocument/2006/relationships/hyperlink" Target="https://docs.python.org/3/library/hashlib.html" TargetMode="External"/><Relationship Id="rId5" Type="http://schemas.openxmlformats.org/officeDocument/2006/relationships/hyperlink" Target="https://docs.python.org/3/library/datetime.html" TargetMode="External"/><Relationship Id="rId6" Type="http://schemas.openxmlformats.org/officeDocument/2006/relationships/hyperlink" Target="https://docs.python.org/3/library/dataclasses.html" TargetMode="External"/><Relationship Id="rId7" Type="http://schemas.openxmlformats.org/officeDocument/2006/relationships/hyperlink" Target="https://docs.python.org/3/library/typing.html#module-typing" TargetMode="External"/><Relationship Id="rId8" Type="http://schemas.openxmlformats.org/officeDocument/2006/relationships/hyperlink" Target="https://pandas.pydat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8675" y="1448875"/>
            <a:ext cx="8520600" cy="1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>
                <a:solidFill>
                  <a:srgbClr val="000000"/>
                </a:solidFill>
              </a:rPr>
              <a:t>                       AlgoMango</a:t>
            </a:r>
            <a:endParaRPr b="1" sz="391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1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/>
              <a:t>            Asset Trading Resource </a:t>
            </a:r>
            <a:endParaRPr b="1"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/>
              <a:t>				      </a:t>
            </a:r>
            <a:r>
              <a:rPr b="1" lang="en" sz="3911">
                <a:solidFill>
                  <a:schemeClr val="accent6"/>
                </a:solidFill>
              </a:rPr>
              <a:t> by</a:t>
            </a:r>
            <a:endParaRPr b="1" sz="391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>
                <a:solidFill>
                  <a:schemeClr val="accent6"/>
                </a:solidFill>
              </a:rPr>
              <a:t>           Shang and Elias</a:t>
            </a:r>
            <a:endParaRPr b="1" sz="391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8925675" y="5049625"/>
            <a:ext cx="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3" y="0"/>
            <a:ext cx="87636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help our customers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72200" y="150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created a </a:t>
            </a:r>
            <a:r>
              <a:rPr b="1" lang="en" sz="1400"/>
              <a:t>google colab</a:t>
            </a:r>
            <a:r>
              <a:rPr lang="en"/>
              <a:t> simulator for </a:t>
            </a:r>
            <a:r>
              <a:rPr lang="en"/>
              <a:t>people to go there and use Machine Learning with facebook prophet to see the future of their coin/stock based on the  available data. This should help the customer know if they should stay long term or short now and when they could turn the algorithm 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can use heroku to host ( free and run)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these resources are hosted on our server for people to auto interact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AlgoMango.ai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82825" y="415775"/>
            <a:ext cx="78420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Technologies</a:t>
            </a:r>
            <a:endParaRPr b="1" sz="1700">
              <a:solidFill>
                <a:srgbClr val="FF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project leverages 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version 3.8.5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with the following packages and modules: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This was used to be able to easily manipulate dataframes.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Jupyter Lab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This was used to be able to create and share documents that contain live code, equations, visualizations and narrative text.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PyVizlot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Python visualization package that provides a single platform for accessing multiple visualization libraries. Two of the libraries are: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hvPlot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version 0.7.2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This was used to be able to have an interactive plotting tool such as a line/bar graph and scatter plot.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Holoviews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verion 1.14.4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This was used to design and make data analysis and visualization seamless and simple.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FBProphet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This was used to create our forecasting time series model to be able as a way to predict our future dataframe.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Pystan</a:t>
            </a:r>
            <a:r>
              <a:rPr b="1" lang="en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This is a Python interface to Stan, a package for Bayesian inference.</a:t>
            </a:r>
            <a:endParaRPr b="1"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510675" y="1040100"/>
            <a:ext cx="7080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00000"/>
                </a:solidFill>
              </a:rPr>
              <a:t>Google Colab (Case of ADA) </a:t>
            </a:r>
            <a:endParaRPr b="1"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00000"/>
                </a:solidFill>
              </a:rPr>
              <a:t>5 years Daily Data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49" y="310025"/>
            <a:ext cx="6419420" cy="4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751575" y="1450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Trading use the Method (EMA12 and EMA26 with binance API)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EMA12 and EMA26 with RSI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" y="569275"/>
            <a:ext cx="8516598" cy="40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to show the Class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785400" y="1443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Landing</a:t>
            </a:r>
            <a:r>
              <a:rPr lang="en"/>
              <a:t> </a:t>
            </a:r>
            <a:r>
              <a:rPr b="1" lang="en"/>
              <a:t>page design</a:t>
            </a:r>
            <a:r>
              <a:rPr lang="en"/>
              <a:t> (To collect orders on Streamlit)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Working </a:t>
            </a:r>
            <a:r>
              <a:rPr b="1" lang="en"/>
              <a:t>Streamlined</a:t>
            </a:r>
            <a:r>
              <a:rPr lang="en"/>
              <a:t> form ( where people can place orders)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Working </a:t>
            </a:r>
            <a:r>
              <a:rPr b="1" lang="en"/>
              <a:t>Smart contract </a:t>
            </a:r>
            <a:r>
              <a:rPr lang="en"/>
              <a:t>to be use with clients , code and deployed)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Trading form on </a:t>
            </a:r>
            <a:r>
              <a:rPr b="1" lang="en"/>
              <a:t>google colab </a:t>
            </a:r>
            <a:r>
              <a:rPr lang="en"/>
              <a:t>( with how to use)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Jupiter lab </a:t>
            </a:r>
            <a:r>
              <a:rPr lang="en"/>
              <a:t>hosted ( link from landing page)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Code (Streamlit, smart contract, trading algo strategy)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Markup of website connected to domain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Show </a:t>
            </a:r>
            <a:r>
              <a:rPr b="1" lang="en"/>
              <a:t>transactions on testnet.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 </a:t>
            </a:r>
            <a:endParaRPr b="1"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Shang Celsius:</a:t>
            </a:r>
            <a:r>
              <a:rPr lang="en"/>
              <a:t> </a:t>
            </a:r>
            <a:r>
              <a:rPr lang="en"/>
              <a:t>Presentation</a:t>
            </a:r>
            <a:r>
              <a:rPr lang="en"/>
              <a:t> of </a:t>
            </a:r>
            <a:r>
              <a:rPr lang="en"/>
              <a:t>Streamlite, </a:t>
            </a:r>
            <a:r>
              <a:rPr lang="en"/>
              <a:t>Smart contract, Hosted solution (links), trading results from Algo, </a:t>
            </a:r>
            <a:r>
              <a:rPr lang="en"/>
              <a:t>Heroku</a:t>
            </a:r>
            <a:r>
              <a:rPr lang="en"/>
              <a:t>, landing page with links to hosted solution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Elaise</a:t>
            </a:r>
            <a:r>
              <a:rPr lang="en"/>
              <a:t>: Show how the trading Algo code designed, show google colab simulations with 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Presentation Strategy: </a:t>
            </a:r>
            <a:r>
              <a:rPr lang="en"/>
              <a:t>Half time should take Questions </a:t>
            </a:r>
            <a:r>
              <a:rPr lang="en"/>
              <a:t>from</a:t>
            </a:r>
            <a:r>
              <a:rPr lang="en"/>
              <a:t> the students in </a:t>
            </a:r>
            <a:r>
              <a:rPr lang="en"/>
              <a:t>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Minutes ( Shang)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Minutes ( Elaise)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Minutes ( The Class)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499500" y="1228825"/>
            <a:ext cx="7614000" cy="23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/>
              <a:t> </a:t>
            </a:r>
            <a:r>
              <a:rPr b="1" lang="en" sz="3911"/>
              <a:t>Trading Algorithm </a:t>
            </a:r>
            <a:endParaRPr b="1"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11">
                <a:solidFill>
                  <a:srgbClr val="000000"/>
                </a:solidFill>
              </a:rPr>
              <a:t>Design &amp; Implementation </a:t>
            </a:r>
            <a:endParaRPr b="1" sz="3900">
              <a:solidFill>
                <a:srgbClr val="000000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1750700" y="11514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>
                <a:latin typeface="Nunito"/>
                <a:ea typeface="Nunito"/>
                <a:cs typeface="Nunito"/>
                <a:sym typeface="Nunito"/>
              </a:rPr>
              <a:t>                      </a:t>
            </a:r>
            <a:r>
              <a:rPr b="1" lang="en" sz="3911">
                <a:latin typeface="Nunito"/>
                <a:ea typeface="Nunito"/>
                <a:cs typeface="Nunito"/>
                <a:sym typeface="Nunito"/>
              </a:rPr>
              <a:t>Company</a:t>
            </a:r>
            <a:endParaRPr b="1" sz="391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Working Streamlined form ( where people can place orders)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Contact info</a:t>
            </a:r>
            <a:r>
              <a:rPr lang="en"/>
              <a:t>: first name, last name, Phone number, </a:t>
            </a:r>
            <a:r>
              <a:rPr lang="en"/>
              <a:t>Strategy</a:t>
            </a:r>
            <a:r>
              <a:rPr lang="en"/>
              <a:t> to </a:t>
            </a:r>
            <a:r>
              <a:rPr lang="en"/>
              <a:t>implement</a:t>
            </a:r>
            <a:r>
              <a:rPr lang="en"/>
              <a:t> , ( NA if not),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"/>
              <a:t>Thank  you!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</a:t>
            </a:r>
            <a:r>
              <a:rPr lang="en" sz="9000">
                <a:solidFill>
                  <a:srgbClr val="38761D"/>
                </a:solidFill>
              </a:rPr>
              <a:t>Q &amp; A</a:t>
            </a:r>
            <a:endParaRPr sz="9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1127350" y="1123650"/>
            <a:ext cx="6486900" cy="16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Case of:</a:t>
            </a:r>
            <a:endParaRPr b="1" sz="505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 sz="4688">
                <a:solidFill>
                  <a:srgbClr val="FF9900"/>
                </a:solidFill>
              </a:rPr>
              <a:t>EME16 and EME26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565050"/>
            <a:ext cx="7505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( Scope)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145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will create a company that will help individual traders: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Implementing</a:t>
            </a:r>
            <a:r>
              <a:rPr lang="en"/>
              <a:t> their trading strategy on an Auto trader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can use one of our own </a:t>
            </a:r>
            <a:r>
              <a:rPr lang="en"/>
              <a:t>strategy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2890500" y="2291950"/>
            <a:ext cx="2100900" cy="400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Clients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1644475" y="3057125"/>
            <a:ext cx="13908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Strategy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151050" y="3133325"/>
            <a:ext cx="1702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Needs Strategy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021450" y="3948175"/>
            <a:ext cx="10503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Fill Ledger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324900" y="3879750"/>
            <a:ext cx="2810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Receives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Documents that could help make a choice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6"/>
          <p:cNvCxnSpPr/>
          <p:nvPr/>
        </p:nvCxnSpPr>
        <p:spPr>
          <a:xfrm>
            <a:off x="4650875" y="2672900"/>
            <a:ext cx="370200" cy="38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5351225" y="3610050"/>
            <a:ext cx="2703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6"/>
          <p:cNvCxnSpPr/>
          <p:nvPr/>
        </p:nvCxnSpPr>
        <p:spPr>
          <a:xfrm flipH="1">
            <a:off x="2488500" y="2734625"/>
            <a:ext cx="402000" cy="36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/>
          <p:nvPr/>
        </p:nvCxnSpPr>
        <p:spPr>
          <a:xfrm flipH="1">
            <a:off x="1376400" y="3483000"/>
            <a:ext cx="477000" cy="55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project leverages 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version 3.8.5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with the following packages and modules: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Streamlit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Streamlit turns data scripts into shareable web apps in minutes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Datetime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 datetime module supplies classes for manipulating dates and times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Dataclasses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module provides a decorator and functions for automatically adding generated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Typing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module provides runtime support for type hints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pandas is a fast, powerful, flexible and easy to use open source data analysis and manipulation tool, built on top of the Python programming language.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Hashlib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module implements a common interface to many different secure hash and message digest algorithms</a:t>
            </a:r>
            <a:endParaRPr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5" y="159375"/>
            <a:ext cx="8714974" cy="48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367925"/>
            <a:ext cx="75057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Technologies</a:t>
            </a:r>
            <a:endParaRPr b="1" sz="23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lphaUcPeriod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python: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This project makes great use of python version 3.8.5 with the following packages and modules: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pandas - version 1.3.2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To manipulate and create dataframes.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hashlib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A common interface to many different secure hash and message digest algorithms. In our case; SHA256 to return a hexdigest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web3.py 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A Python library for connecting and performing operations on Ethereum-based blockchain.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Solidity -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 programing language to create smart contracts and implement the joints saving application to work with ether.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" sz="12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Remix IDE </a:t>
            </a:r>
            <a:r>
              <a:rPr b="1" lang="en" sz="1200">
                <a:solidFill>
                  <a:srgbClr val="0D1117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(not a python module)- For writing and editing of solidity formatted code, and launched the our application.</a:t>
            </a:r>
            <a:endParaRPr b="1" sz="12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D1117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D1117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72175" y="1544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we have a customer, we will launch an ERC-20 smart contract that can only accept </a:t>
            </a:r>
            <a:r>
              <a:rPr lang="en"/>
              <a:t>payment</a:t>
            </a:r>
            <a:r>
              <a:rPr lang="en"/>
              <a:t> from the client’s account provided at the time of inquiry.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contract will collect the Ethereum from the customer and send to our company’s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Address from Ganache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-78550"/>
            <a:ext cx="7904476" cy="52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