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5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7AC2C-D393-F649-9CEE-676BD895F9CA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B7B9-949E-8F43-9A2B-817F0A6F2E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76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避免</a:t>
            </a:r>
            <a:r>
              <a:rPr kumimoji="1" lang="zh-TW" altLang="en-US" dirty="0"/>
              <a:t> </a:t>
            </a:r>
            <a:r>
              <a:rPr kumimoji="1" lang="en" altLang="zh-TW" dirty="0"/>
              <a:t>Johnny of "Johnny Depp" and "Johnny </a:t>
            </a:r>
            <a:r>
              <a:rPr kumimoji="1" lang="en" altLang="zh-TW" dirty="0" err="1"/>
              <a:t>Galecki</a:t>
            </a:r>
            <a:r>
              <a:rPr kumimoji="1" lang="en" altLang="zh-TW" dirty="0"/>
              <a:t>" as the same.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7B9-949E-8F43-9A2B-817F0A6F2EC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8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關鍵字</a:t>
            </a:r>
            <a:r>
              <a:rPr kumimoji="1" lang="zh-TW" altLang="en-US" dirty="0"/>
              <a:t>、導演、卡斯、類別混在一起像一碗湯。</a:t>
            </a:r>
            <a:endParaRPr kumimoji="1" lang="en-US" altLang="zh-TW" dirty="0"/>
          </a:p>
          <a:p>
            <a:r>
              <a:rPr kumimoji="1" lang="zh-TW" altLang="en-US" dirty="0"/>
              <a:t>這是因為我們不希望減輕演員</a:t>
            </a:r>
            <a:r>
              <a:rPr kumimoji="1" lang="en-US" altLang="zh-TW" dirty="0"/>
              <a:t>/</a:t>
            </a:r>
            <a:r>
              <a:rPr kumimoji="1" lang="zh-TW" altLang="en-US" dirty="0"/>
              <a:t>導演在相對較多的電影中所扮演或導演的影響力。 這沒有什麼直觀的意義。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7B9-949E-8F43-9A2B-817F0A6F2EC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94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有符合使用者喜好和相似電影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FB7B9-949E-8F43-9A2B-817F0A6F2EC6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19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47025-4074-1349-8AFF-2AC3020E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905D05-88C1-7F46-B1B9-38FC3C211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8A2C9-5963-2044-9C8E-2A2B4631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109F43-7ADF-BE4F-B055-88C833E7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627DD-6883-4041-83C4-BECBE26B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42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456C5-E6B5-2C47-A0D0-375C8438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DD34B0-F7D0-3445-84E1-84AA7BBA3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7C6A2-8DD5-5847-8EB2-67679A9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FA280-A679-7644-8000-4B0B4A4F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772FB-641A-974A-9072-32FFCF79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81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A60AE4-FDE8-0A4F-B5CE-5F05190E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395D3C-39A8-6B4C-A842-AF4277AF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B4AC86-EA24-C241-9A39-BF680FC2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9F1B7-51D9-3045-B29B-F639D99A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52488-AA4B-7447-A245-145F03DF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61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1DEB-8CBE-DE4A-B071-B8315E1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E1738-BA29-3140-899C-1F655D17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ADFAA-FFB2-7246-9F22-B406706F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625E9B-5CC6-A54C-B3E2-B0972C97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CFC26-532B-FD43-8944-54E9FFEA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4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F37D2-BDFF-004C-9673-A42E4E19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C78735-CB93-4C41-993A-11724937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C3939-08CD-C149-9F71-9253CE39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ACFED-C7C4-DA4F-9D07-A8CD24D5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65980-FAB3-8C48-9FEB-6069D265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7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2FECE-67C5-E949-8C1F-82A7866B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CCE25-A31C-8E46-B10C-9A85B9EE0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ED3923-9ADA-AB45-9DD5-34B0F68C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6D0B7-ED3F-5C49-A201-F6E1B9AD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327FD-D3BA-CF42-944C-ED8DFBB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E30CD8-FB0A-A144-BF3D-AF933A88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56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C6B25-1A3D-9044-B110-B1D403C7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34FD-DFDB-7B49-AF84-86AA70C4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5A235A-653C-7245-8640-2BD20DFEA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2DE6B-7EE1-E442-8E5C-0316534F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9C2619-8B24-8A40-AA89-F654DF91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FFA61D-CABC-1647-9395-58CC1DF2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31A70A-A4C4-FD45-8667-E815CC84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581A08-78A8-7D4E-8004-F392E7D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5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BEE25-5EDE-AA48-8F83-6BB1580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78F87-E81B-2643-B48E-ED9455B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276DA-76C7-9947-8398-FB67940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09DD0A-0B20-4C4F-8AC8-08D54848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42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64F556-25B5-A040-9233-5CD4F8DC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8A43CC-4020-E142-A30C-4CAC13F5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E519-8993-1041-8255-30E19810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5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0031C-034E-D34E-8983-39E6AC2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C178C-9B62-CD48-A05A-60BEBB01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5E6ED1-D34A-124B-B0B6-25E258755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64DA2-1A3F-6747-9CF4-DD95E49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11BEB3-6835-DE4C-B337-EBBB9BBC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9366C0-4CBE-E747-A610-6182734F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22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ADD0E-4DB9-E949-BD7A-24A87F36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8E642B-D703-E84A-9EDE-388BE4C90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E5FB82-3A0C-524C-BBF9-EF46D6A3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EF6EA2-3AE2-DE4F-B5F0-F7912C5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9AEF14-27FC-9B45-A456-E7AC17EF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71999-3597-664B-9FC0-166926EC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85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BFB443-A4E0-D545-B885-9C34B3B8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8EAA42-6FC2-8745-9A6D-A2AFBF64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42007-E60F-8B40-A817-E0B456A3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EE1D-5C10-B04B-BBF6-33AFB93DBF72}" type="datetimeFigureOut">
              <a:rPr kumimoji="1" lang="zh-TW" altLang="en-US" smtClean="0"/>
              <a:t>2020/1/6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8989B-7A9A-FD4A-B71F-84DB4E8C0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A9A40-C864-9446-A8DB-FCB2C87D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54CB-5F8A-6A42-BEEC-33E89D875D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31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7FF56-03D8-764A-AA96-D20FD2317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C50F4A-07F3-764A-BA6C-C82ACDB06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01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B68F753-964C-124E-9A1E-394FDA8B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3829" y="1243733"/>
            <a:ext cx="8230238" cy="5092928"/>
          </a:xfr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6896CD2-4D6A-D941-B3EE-75ECA544CC11}"/>
              </a:ext>
            </a:extLst>
          </p:cNvPr>
          <p:cNvSpPr txBox="1">
            <a:spLocks/>
          </p:cNvSpPr>
          <p:nvPr/>
        </p:nvSpPr>
        <p:spPr>
          <a:xfrm>
            <a:off x="226301" y="2134383"/>
            <a:ext cx="7272647" cy="225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只取前三重要的</a:t>
            </a:r>
            <a:endParaRPr kumimoji="1" lang="en-US" altLang="zh-TW" dirty="0"/>
          </a:p>
          <a:p>
            <a:r>
              <a:rPr kumimoji="1" lang="zh-TW" altLang="en-US" dirty="0"/>
              <a:t>把空白去掉</a:t>
            </a:r>
            <a:endParaRPr kumimoji="1" lang="en-US" altLang="zh-TW" dirty="0"/>
          </a:p>
          <a:p>
            <a:r>
              <a:rPr kumimoji="1" lang="zh-TW" altLang="en-US" dirty="0"/>
              <a:t>轉小寫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94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86BAA-5DC8-F946-8AF3-D840C9B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Soup</a:t>
            </a:r>
            <a:r>
              <a:rPr kumimoji="1" lang="zh-TW" altLang="en-US" dirty="0"/>
              <a:t>欄位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ACF788-C349-8D45-AF4F-2A58D5F4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21187" y="262394"/>
            <a:ext cx="1332613" cy="63332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CAD96A-3ACD-324B-9AE1-91AD560D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5" y="4510521"/>
            <a:ext cx="9132125" cy="102279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2007384-B497-C44A-8741-AD0003122C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1F90B1F-8F23-5146-8E76-AF8ADA76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53" y="2149434"/>
            <a:ext cx="9167751" cy="203727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A0492E4-8A04-C946-A0B8-4EC1E78BB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05" y="5538755"/>
            <a:ext cx="9022173" cy="8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1A6DCB4-3587-A54A-9809-70A9E6A5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880" y="1801874"/>
            <a:ext cx="7390968" cy="4351338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46C6975-A3D0-A64C-A08D-6BB2145D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使用卡斯、團隊、關鍵字、類型建立推薦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521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400B08-35CA-4B42-BAA4-64C7AF5E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使用卡斯、團隊、關鍵字、類型建立推薦</a:t>
            </a:r>
            <a:endParaRPr kumimoji="1"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6138F89-EA65-C245-B868-8FFEF2076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165" y="1825625"/>
            <a:ext cx="7693670" cy="4351338"/>
          </a:xfrm>
        </p:spPr>
      </p:pic>
    </p:spTree>
    <p:extLst>
      <p:ext uri="{BB962C8B-B14F-4D97-AF65-F5344CB8AC3E}">
        <p14:creationId xmlns:p14="http://schemas.microsoft.com/office/powerpoint/2010/main" val="21779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86762-42EE-634E-B263-1C99DE09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040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利用使用者的評分紀錄來推薦電影</a:t>
            </a:r>
            <a:endParaRPr kumimoji="1" lang="en-US" altLang="zh-TW" dirty="0"/>
          </a:p>
          <a:p>
            <a:r>
              <a:rPr kumimoji="1" lang="zh-TW" altLang="en-US" dirty="0"/>
              <a:t>使用者評分資料集</a:t>
            </a:r>
            <a:endParaRPr kumimoji="1" lang="en-US" altLang="zh-TW" dirty="0"/>
          </a:p>
          <a:p>
            <a:r>
              <a:rPr kumimoji="1" lang="zh-TW" altLang="en-US" dirty="0"/>
              <a:t>不是所有電影，使用者都會看過並且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評分</a:t>
            </a:r>
            <a:endParaRPr kumimoji="1" lang="en-US" altLang="zh-TW" dirty="0"/>
          </a:p>
          <a:p>
            <a:r>
              <a:rPr kumimoji="1" lang="zh-CN" altLang="en-US" dirty="0"/>
              <a:t>所以需要預測</a:t>
            </a:r>
            <a:endParaRPr kumimoji="1"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05367D3-4B9E-CF42-AE5A-77042DCF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Collaborative Filtering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22D070-6720-0C49-8865-611D46AF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77" y="0"/>
            <a:ext cx="4008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215F5-AB9A-8644-872A-6AF4FDD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預測使用者評分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6CBDC-AFE1-B34F-9850-306A38747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1482" y="154952"/>
            <a:ext cx="3526970" cy="6444341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E53175-8DE6-C24C-AA3E-19E6042A0DF0}"/>
              </a:ext>
            </a:extLst>
          </p:cNvPr>
          <p:cNvSpPr txBox="1">
            <a:spLocks/>
          </p:cNvSpPr>
          <p:nvPr/>
        </p:nvSpPr>
        <p:spPr>
          <a:xfrm>
            <a:off x="838200" y="19693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右圖是</a:t>
            </a:r>
            <a:r>
              <a:rPr kumimoji="1" lang="en-US" altLang="zh-TW" dirty="0"/>
              <a:t>use 1</a:t>
            </a:r>
            <a:r>
              <a:rPr kumimoji="1" lang="zh-CN" altLang="en-US" dirty="0"/>
              <a:t>的所有評分電影</a:t>
            </a:r>
            <a:endParaRPr kumimoji="1" lang="en-US" altLang="zh-CN" dirty="0"/>
          </a:p>
          <a:p>
            <a:r>
              <a:rPr kumimoji="1" lang="zh-CN" altLang="en-US" dirty="0"/>
              <a:t>如果今天要推薦電影</a:t>
            </a:r>
            <a:r>
              <a:rPr kumimoji="1" lang="en-US" altLang="zh-CN" dirty="0"/>
              <a:t>ID</a:t>
            </a:r>
            <a:r>
              <a:rPr kumimoji="1" lang="zh-CN" altLang="en-US" dirty="0"/>
              <a:t>為</a:t>
            </a:r>
            <a:r>
              <a:rPr kumimoji="1" lang="en-US" altLang="zh-CN" dirty="0"/>
              <a:t>6782</a:t>
            </a:r>
          </a:p>
          <a:p>
            <a:r>
              <a:rPr kumimoji="1" lang="zh-CN" altLang="en-US" dirty="0"/>
              <a:t>要怎麼辦？</a:t>
            </a:r>
            <a:endParaRPr kumimoji="1" lang="en-US" altLang="zh-CN" dirty="0"/>
          </a:p>
          <a:p>
            <a:r>
              <a:rPr kumimoji="1" lang="zh-TW" altLang="en-US" dirty="0"/>
              <a:t>使用已知的評分去預測可能成績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F908C6-E63B-2442-A3C0-F6C579B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0516"/>
            <a:ext cx="8431482" cy="6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38CEA-56A9-0643-B6C3-BAA84046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Hybrid Recommend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20E01-1C06-AD4A-A4E9-8DE1EDD9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結合</a:t>
            </a:r>
            <a:r>
              <a:rPr kumimoji="1" lang="en-US" altLang="zh-CN" dirty="0"/>
              <a:t>”</a:t>
            </a:r>
            <a:r>
              <a:rPr kumimoji="1" lang="zh-CN" altLang="en-US" dirty="0"/>
              <a:t>相似電影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和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使用者喜好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來推薦</a:t>
            </a:r>
            <a:endParaRPr kumimoji="1" lang="en-US" altLang="zh-CN" dirty="0"/>
          </a:p>
          <a:p>
            <a:r>
              <a:rPr kumimoji="1" lang="zh-CN" altLang="en-US" dirty="0"/>
              <a:t>使用第一個方法，可以使用卡斯、導演、關鍵詞等，計算模擬分數，找出推薦的電影。</a:t>
            </a:r>
            <a:endParaRPr kumimoji="1" lang="en-US" altLang="zh-CN" dirty="0"/>
          </a:p>
          <a:p>
            <a:r>
              <a:rPr kumimoji="1" lang="zh-TW" altLang="en-US" dirty="0"/>
              <a:t>使用上述得到結果，再利用使用者喜好，即可推算出特定使用者的電影喜好</a:t>
            </a:r>
          </a:p>
        </p:txBody>
      </p:sp>
    </p:spTree>
    <p:extLst>
      <p:ext uri="{BB962C8B-B14F-4D97-AF65-F5344CB8AC3E}">
        <p14:creationId xmlns:p14="http://schemas.microsoft.com/office/powerpoint/2010/main" val="55860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A1A26-C0F3-A94E-BE9F-203CD60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一樣的電影，不同的使用者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4474B69-E781-AD43-9402-5E185CEE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51908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B58C5-51EB-2B46-AEB1-EFF2C8EE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一樣的電影，不同的使用者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8C82B8-6D36-214E-8D52-C8C3F3F9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012" y="1825625"/>
            <a:ext cx="7819976" cy="4351338"/>
          </a:xfrm>
        </p:spPr>
      </p:pic>
    </p:spTree>
    <p:extLst>
      <p:ext uri="{BB962C8B-B14F-4D97-AF65-F5344CB8AC3E}">
        <p14:creationId xmlns:p14="http://schemas.microsoft.com/office/powerpoint/2010/main" val="79779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D802F-4EC3-9746-AE40-B005E87B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4" y="103868"/>
            <a:ext cx="10515600" cy="1325563"/>
          </a:xfrm>
        </p:spPr>
        <p:txBody>
          <a:bodyPr/>
          <a:lstStyle/>
          <a:p>
            <a:r>
              <a:rPr kumimoji="1" lang="en-US" altLang="zh-TW" dirty="0" err="1"/>
              <a:t>UserID</a:t>
            </a:r>
            <a:r>
              <a:rPr kumimoji="1" lang="en-US" altLang="zh-TW" dirty="0"/>
              <a:t> 1</a:t>
            </a:r>
            <a:r>
              <a:rPr kumimoji="1" lang="zh-CN" altLang="en-US" dirty="0"/>
              <a:t>的評分總表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BCAC4E3-3910-0443-ACD1-878B1A2F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4" y="1310677"/>
            <a:ext cx="5704650" cy="52572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6CEEDF-97D6-9F49-A7D6-DAFD51B2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24" y="3040493"/>
            <a:ext cx="6140885" cy="297530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0171B69-108D-EC48-A326-5A6B54B2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306" y="1625058"/>
            <a:ext cx="5423519" cy="1276094"/>
          </a:xfrm>
        </p:spPr>
        <p:txBody>
          <a:bodyPr/>
          <a:lstStyle/>
          <a:p>
            <a:r>
              <a:rPr kumimoji="1" lang="zh-TW" altLang="en-US" dirty="0"/>
              <a:t>推薦出沒有評分過的電影</a:t>
            </a:r>
          </a:p>
        </p:txBody>
      </p:sp>
    </p:spTree>
    <p:extLst>
      <p:ext uri="{BB962C8B-B14F-4D97-AF65-F5344CB8AC3E}">
        <p14:creationId xmlns:p14="http://schemas.microsoft.com/office/powerpoint/2010/main" val="17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BC27D-F57B-BA4A-B594-1CD7FC1C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A55C21-357D-8142-B584-CBEB62772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8097"/>
            <a:ext cx="10134600" cy="2387600"/>
          </a:xfrm>
        </p:spPr>
      </p:pic>
    </p:spTree>
    <p:extLst>
      <p:ext uri="{BB962C8B-B14F-4D97-AF65-F5344CB8AC3E}">
        <p14:creationId xmlns:p14="http://schemas.microsoft.com/office/powerpoint/2010/main" val="331946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F6706-1F12-064E-B3C2-E4452735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User1 </a:t>
            </a:r>
            <a:r>
              <a:rPr kumimoji="1" lang="zh-CN" altLang="en-US" dirty="0"/>
              <a:t>喜歡的前五種電影類型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76434-4E42-064D-A0C5-07881DB8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Action</a:t>
            </a:r>
          </a:p>
          <a:p>
            <a:r>
              <a:rPr kumimoji="1" lang="en-US" altLang="zh-CN" dirty="0"/>
              <a:t>Adventure</a:t>
            </a:r>
          </a:p>
          <a:p>
            <a:r>
              <a:rPr kumimoji="1" lang="en-US" altLang="zh-CN" dirty="0"/>
              <a:t>Comedy</a:t>
            </a:r>
          </a:p>
          <a:p>
            <a:r>
              <a:rPr kumimoji="1" lang="en-US" altLang="zh-CN" dirty="0"/>
              <a:t>Family</a:t>
            </a:r>
          </a:p>
          <a:p>
            <a:r>
              <a:rPr kumimoji="1" lang="en-US" altLang="zh-CN" dirty="0"/>
              <a:t>Drama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80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9BC1-0613-2C45-8462-8F0550C5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推薦結果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98382F-2C49-B643-8193-ED2AB31D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880" y="1825625"/>
            <a:ext cx="10070239" cy="4351338"/>
          </a:xfrm>
        </p:spPr>
      </p:pic>
    </p:spTree>
    <p:extLst>
      <p:ext uri="{BB962C8B-B14F-4D97-AF65-F5344CB8AC3E}">
        <p14:creationId xmlns:p14="http://schemas.microsoft.com/office/powerpoint/2010/main" val="202217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E1827-93A8-4E42-9DCB-89E8B9C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推薦結果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5D1F98-9B23-B04D-9A9D-2260C056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567" y="1825625"/>
            <a:ext cx="9260865" cy="4351338"/>
          </a:xfrm>
        </p:spPr>
      </p:pic>
    </p:spTree>
    <p:extLst>
      <p:ext uri="{BB962C8B-B14F-4D97-AF65-F5344CB8AC3E}">
        <p14:creationId xmlns:p14="http://schemas.microsoft.com/office/powerpoint/2010/main" val="16967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9F9746-44DC-8648-819A-6A7F10E1E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46" y="475013"/>
            <a:ext cx="8140890" cy="5846010"/>
          </a:xfrm>
        </p:spPr>
      </p:pic>
    </p:spTree>
    <p:extLst>
      <p:ext uri="{BB962C8B-B14F-4D97-AF65-F5344CB8AC3E}">
        <p14:creationId xmlns:p14="http://schemas.microsoft.com/office/powerpoint/2010/main" val="359676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9D465-C0E3-524D-97A7-D41CEBB4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Popular movie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AE3AA9-7A1C-0E4C-8B30-129CEFFA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7872"/>
            <a:ext cx="10515600" cy="3286843"/>
          </a:xfrm>
        </p:spPr>
      </p:pic>
    </p:spTree>
    <p:extLst>
      <p:ext uri="{BB962C8B-B14F-4D97-AF65-F5344CB8AC3E}">
        <p14:creationId xmlns:p14="http://schemas.microsoft.com/office/powerpoint/2010/main" val="426715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85860-DC8A-FD4C-A9E5-BC7E76A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以電影類型做排名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64AC53-1EEC-2B4A-8644-C355CFF6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760662"/>
            <a:ext cx="12128500" cy="2794000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9E00D74-AC2B-7F42-8378-EDCFD920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1690688"/>
            <a:ext cx="10515600" cy="4351338"/>
          </a:xfrm>
        </p:spPr>
        <p:txBody>
          <a:bodyPr/>
          <a:lstStyle/>
          <a:p>
            <a:r>
              <a:rPr kumimoji="1" lang="zh-TW" altLang="en-US" dirty="0"/>
              <a:t>原本的資料集</a:t>
            </a:r>
          </a:p>
        </p:txBody>
      </p:sp>
    </p:spTree>
    <p:extLst>
      <p:ext uri="{BB962C8B-B14F-4D97-AF65-F5344CB8AC3E}">
        <p14:creationId xmlns:p14="http://schemas.microsoft.com/office/powerpoint/2010/main" val="378614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CE457A74-9908-BF41-8E99-D98459C4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73" y="934976"/>
            <a:ext cx="5110112" cy="5241987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783AD-8CE0-7B45-A213-8F95DF32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用類別把同樣的電影，拆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成很多</a:t>
            </a:r>
            <a:r>
              <a:rPr lang="en-US" altLang="zh-TW" dirty="0"/>
              <a:t>row</a:t>
            </a:r>
            <a:r>
              <a:rPr lang="zh-TW" altLang="en-US" dirty="0"/>
              <a:t>，就可以方便我們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依照查找類別</a:t>
            </a:r>
          </a:p>
        </p:txBody>
      </p:sp>
    </p:spTree>
    <p:extLst>
      <p:ext uri="{BB962C8B-B14F-4D97-AF65-F5344CB8AC3E}">
        <p14:creationId xmlns:p14="http://schemas.microsoft.com/office/powerpoint/2010/main" val="15398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C052E-88A4-074D-B451-411A79E9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犯罪電影排行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91EB70-3FF7-6144-A4AE-B7EABB76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915" y="151202"/>
            <a:ext cx="5549741" cy="6748412"/>
          </a:xfrm>
        </p:spPr>
      </p:pic>
    </p:spTree>
    <p:extLst>
      <p:ext uri="{BB962C8B-B14F-4D97-AF65-F5344CB8AC3E}">
        <p14:creationId xmlns:p14="http://schemas.microsoft.com/office/powerpoint/2010/main" val="260249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83EB0-4EAE-7242-9B16-29BB5BB5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動作電影排行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2164E6-1840-5C4D-8958-BE6219EA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138" y="365125"/>
            <a:ext cx="5578402" cy="6384373"/>
          </a:xfrm>
        </p:spPr>
      </p:pic>
    </p:spTree>
    <p:extLst>
      <p:ext uri="{BB962C8B-B14F-4D97-AF65-F5344CB8AC3E}">
        <p14:creationId xmlns:p14="http://schemas.microsoft.com/office/powerpoint/2010/main" val="362744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EBC51-0F7C-A94C-842C-9CA9CD20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使用卡斯、團隊、關鍵字、類型建立推薦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364547-25BA-4542-A311-A5FF544B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35" y="1528742"/>
            <a:ext cx="10260021" cy="4891164"/>
          </a:xfrm>
        </p:spPr>
      </p:pic>
    </p:spTree>
    <p:extLst>
      <p:ext uri="{BB962C8B-B14F-4D97-AF65-F5344CB8AC3E}">
        <p14:creationId xmlns:p14="http://schemas.microsoft.com/office/powerpoint/2010/main" val="161013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328</Words>
  <Application>Microsoft Macintosh PowerPoint</Application>
  <PresentationFormat>寬螢幕</PresentationFormat>
  <Paragraphs>50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PowerPoint 簡報</vt:lpstr>
      <vt:lpstr>資料集</vt:lpstr>
      <vt:lpstr>PowerPoint 簡報</vt:lpstr>
      <vt:lpstr>Popular movie</vt:lpstr>
      <vt:lpstr>以電影類型做排名</vt:lpstr>
      <vt:lpstr>PowerPoint 簡報</vt:lpstr>
      <vt:lpstr>犯罪電影排行</vt:lpstr>
      <vt:lpstr>動作電影排行</vt:lpstr>
      <vt:lpstr>使用卡斯、團隊、關鍵字、類型建立推薦</vt:lpstr>
      <vt:lpstr>PowerPoint 簡報</vt:lpstr>
      <vt:lpstr>Soup欄位</vt:lpstr>
      <vt:lpstr>使用卡斯、團隊、關鍵字、類型建立推薦</vt:lpstr>
      <vt:lpstr>使用卡斯、團隊、關鍵字、類型建立推薦</vt:lpstr>
      <vt:lpstr>Collaborative Filtering</vt:lpstr>
      <vt:lpstr>預測使用者評分</vt:lpstr>
      <vt:lpstr>Hybrid Recommend</vt:lpstr>
      <vt:lpstr>一樣的電影，不同的使用者</vt:lpstr>
      <vt:lpstr>一樣的電影，不同的使用者</vt:lpstr>
      <vt:lpstr>UserID 1的評分總表</vt:lpstr>
      <vt:lpstr>User1 喜歡的前五種電影類型</vt:lpstr>
      <vt:lpstr>推薦結果</vt:lpstr>
      <vt:lpstr>推薦結果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9</cp:revision>
  <dcterms:created xsi:type="dcterms:W3CDTF">2020-01-05T16:38:38Z</dcterms:created>
  <dcterms:modified xsi:type="dcterms:W3CDTF">2020-01-05T18:52:42Z</dcterms:modified>
</cp:coreProperties>
</file>