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1006CD-4176-44AA-9224-8AE2D49D10DE}">
  <a:tblStyle styleId="{491006CD-4176-44AA-9224-8AE2D49D10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087e8886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087e8886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087e8886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087e8886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64114cc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64114cc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64114cc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64114cc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64114cc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64114cc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648c9f4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648c9f4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648c9f4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648c9f4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6456483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6456483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087e8886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087e8886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64564830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6456483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64564830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6456483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64564830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64564830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6456483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6456483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CUDA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111210505</a:t>
            </a:r>
            <a:r>
              <a:rPr lang="zh-TW"/>
              <a:t>資工二吳尚樺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CPU和GPU比較</a:t>
            </a:r>
            <a:endParaRPr/>
          </a:p>
        </p:txBody>
      </p:sp>
      <p:graphicFrame>
        <p:nvGraphicFramePr>
          <p:cNvPr id="187" name="Google Shape;187;p22"/>
          <p:cNvGraphicFramePr/>
          <p:nvPr/>
        </p:nvGraphicFramePr>
        <p:xfrm>
          <a:off x="1097400" y="156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{491006CD-4176-44AA-9224-8AE2D49D10DE}</a:tableStyleId>
              </a:tblPr>
              <a:tblGrid>
                <a:gridCol w="1600875"/>
                <a:gridCol w="2791975"/>
                <a:gridCol w="284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CPU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GPU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架構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整數運算能力佳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浮點運算能力佳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記憶體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大容量高速緩存，速度快；主記憶體，存取速度較慢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小容量高速緩存；全局記憶體，容量大、速度慢、頻寬高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功耗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相對低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相對高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應用領域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一般運算、系統管理、io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圖形渲染、深度學習、科學計算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平行運算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核心數少，平行運算較差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大量線程，核心適合高度並行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CUDA組成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97500" y="1167350"/>
            <a:ext cx="70389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核心處理器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串流多處理器(SM)包含多個流處理器(SP)，SM能夠同時操作多個SP，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記憶體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每個SP有自己的寄存器，容量小速度快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所有的SP共用一個高速記憶體體，方便訊息交換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針對特定存取模式的常量記憶體、紋理記憶體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CUDA如何運作、工作原理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並行處理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CUDA採用將任務分解的方式，拆成多個子任務後，在分配給CUDA核心同時處理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線程組成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網格(Grid)&gt;線程塊(Block)&gt;線程(Thread)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lang="zh-TW"/>
              <a:t>線程：單一運算單位，執行 Kernel 程式的基本單位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線程塊：包含多個線程，每個線程共享記憶體，且在同一個 SM 上運行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網格：包含多個線程塊，實現整個計算任務的平行化處理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實際案例與應用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1427250"/>
            <a:ext cx="70389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人工智能與機器學習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對象識別 (例如臉部認識)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深度學習模型訓練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科學與工程運算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氣傳模擬與天氣預測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大型平衡付計計算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挑戰與限制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DUDA編程複雜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平台依賴性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內存管理複雜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顯存小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功耗高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前言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系統架構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技術原理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前言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500"/>
              <a:t>隨著計算需求的迅速增長， CPU 已難以應對大規模數據處理和高性能運算的需求。因此，GPU 作為高度平行化的計算架構，成為解決此類問題的重要工具。NVIDIA推出的平行運算框架CUDA，能通過提供易用且高效的開發接口，讓開發者能充分發揮 GPU 的性能。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系統架構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CUDA是什麼?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Compute Unified Device Archiecture，希望透過GPU強大的平行運算能力，加速複雜指令運算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CUDA使開發人員可以可直接使用C、C++語言，直接存取NVUDIA GPU運算核心，密集型計算工作交給CPU執行。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驅動、執行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CUDA 驅動是 CUDA 生態系統的核心，负责管理 GPU 的資源、内存和執行環境，並提供底層API，使系統能夠控制GPU。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CUDA 運行時提供高層API，使開發人員可以使用CUDA提供的功能，包括管理設備、內存等，執行時 API 簡化了 GPU 编程，使開發者不需要操作底層的驅動，即可對GPU發出要求。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CUDA函式庫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cuBLAS：高性能線性代數運算</a:t>
            </a:r>
            <a:r>
              <a:rPr lang="zh-TW"/>
              <a:t>函式庫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cuFFT：快速傅立葉變換</a:t>
            </a:r>
            <a:r>
              <a:rPr lang="zh-TW"/>
              <a:t>函式庫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cuDNN：深度學習加速函式庫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Thrust：平行運算函式庫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CUDA 工具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Nsight</a:t>
            </a:r>
            <a:r>
              <a:rPr lang="zh-TW"/>
              <a:t>：NVIDIA Nsight 是一组集成開發工具，用於性能分析、調適、可視化和優化等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CUDA-MEMCHECK：内存检查工具，用于檢測和調試 CUDA 程序中的内存錯誤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CUDA-GDB：適用於 CUDA 程序的 GNU 調試器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技術原理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