
<file path=[Content_Types].xml><?xml version="1.0" encoding="utf-8"?>
<Types xmlns="http://schemas.openxmlformats.org/package/2006/content-types"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presProps.xml" ContentType="application/vnd.openxmlformats-officedocument.presentationml.presProps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r:id="rId1"/>
    <p:sldMasterId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2" r:id="rId9"/>
    <p:sldId id="264" r:id="rId10"/>
    <p:sldId id="263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2.xml"/><Relationship Id="rId7" Type="http://schemas.openxmlformats.org/officeDocument/2006/relationships/slide" Target="slides/slide5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6" Type="http://schemas.openxmlformats.org/officeDocument/2006/relationships/tableStyles" Target="tableStyles.xml"/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0" Type="http://schemas.openxmlformats.org/officeDocument/2006/relationships/slide" Target="slides/slide8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Master" Target="slideMasters/slideMaster2.xml"/><Relationship Id="rId9" Type="http://schemas.openxmlformats.org/officeDocument/2006/relationships/slide" Target="slides/slide7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200">
                <a:solidFill>
                  <a:srgbClr val="8B8B8B"/>
                </a:solidFill>
                <a:latin typeface="Calibri"/>
              </a:rPr>
              <a:t>11/29/11</a:t>
            </a:r>
            <a:endParaRPr/>
          </a:p>
        </p:txBody>
      </p:sp>
      <p:sp>
        <p:nvSpPr>
          <p:cNvPr id="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014141C1-01E1-41C1-A121-31C1D1718101}" type="slidenum">
              <a:rPr lang="en-US" sz="1200">
                <a:solidFill>
                  <a:srgbClr val="8B8B8B"/>
                </a:solidFill>
                <a:latin typeface="Calibri"/>
              </a:rPr>
              <a:pPr/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Ninth Outline LevelClick to edit Master text styles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SzPct val="75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SzPct val="45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200">
                <a:solidFill>
                  <a:srgbClr val="8B8B8B"/>
                </a:solidFill>
                <a:latin typeface="Calibri"/>
              </a:rPr>
              <a:t>11/29/11</a:t>
            </a:r>
            <a:endParaRPr/>
          </a:p>
        </p:txBody>
      </p:sp>
      <p:sp>
        <p:nvSpPr>
          <p:cNvPr id="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A1019171-4101-41F1-81B1-418141918151}" type="slidenum">
              <a:rPr lang="en-US" sz="1200">
                <a:solidFill>
                  <a:srgbClr val="8B8B8B"/>
                </a:solidFill>
                <a:latin typeface="Calibri"/>
              </a:rPr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Final Project
Computer Vision (600.461)</a:t>
            </a:r>
            <a:endParaRPr/>
          </a:p>
        </p:txBody>
      </p:sp>
      <p:sp>
        <p:nvSpPr>
          <p:cNvPr id="1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>
                <a:solidFill>
                  <a:srgbClr val="8B8B8B"/>
                </a:solidFill>
              </a:rPr>
              <a:t>N. Belcher, J. Hong, R. Xu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Challenges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Shaky Video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Classification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Multiple Classes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Cars</a:t>
            </a:r>
            <a:endParaRPr/>
          </a:p>
          <a:p>
            <a:pPr lvl="2">
              <a:buSzPct val="75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Taxis, Cars, Motorcycles, Buses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Bicyclists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Pedestrians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Scale, Orientation, and Color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468392"/>
            <a:ext cx="2673350" cy="21798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Approach</a:t>
            </a:r>
            <a:endParaRPr/>
          </a:p>
        </p:txBody>
      </p:sp>
      <p:sp>
        <p:nvSpPr>
          <p:cNvPr id="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Video Stabilization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Background Subtraction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Motion Detection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Tracking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Classification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Video Stabilization</a:t>
            </a:r>
            <a:endParaRPr/>
          </a:p>
        </p:txBody>
      </p:sp>
      <p:sp>
        <p:nvSpPr>
          <p:cNvPr id="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Goal: warp frames [2…n] onto frame 1. 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Compute SIFT features for every frame.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Compute a homography 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that corresponds points in frame 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i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to points in frame 1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warp frame 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onto the frame 1 space. 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343400"/>
            <a:ext cx="2667000" cy="1773777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2743200" y="6096000"/>
            <a:ext cx="2413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Not this much shaking thankfully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Background Subtraction</a:t>
            </a:r>
            <a:endParaRPr/>
          </a:p>
        </p:txBody>
      </p:sp>
      <p:sp>
        <p:nvSpPr>
          <p:cNvPr id="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Calculate the background (static parts of the video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) using mean or median image.</a:t>
            </a:r>
            <a:endParaRPr dirty="0" smtClean="0"/>
          </a:p>
          <a:p>
            <a:pPr>
              <a:buSzPct val="45000"/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Subtract the background from every frame.</a:t>
            </a:r>
            <a:endParaRPr dirty="0"/>
          </a:p>
        </p:txBody>
      </p:sp>
      <p:pic>
        <p:nvPicPr>
          <p:cNvPr id="20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3733800"/>
            <a:ext cx="3047760" cy="2031480"/>
          </a:xfrm>
          <a:prstGeom prst="rect">
            <a:avLst/>
          </a:prstGeom>
        </p:spPr>
      </p:pic>
      <p:pic>
        <p:nvPicPr>
          <p:cNvPr id="21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3733800"/>
            <a:ext cx="3083400" cy="2014200"/>
          </a:xfrm>
          <a:prstGeom prst="rect">
            <a:avLst/>
          </a:prstGeom>
        </p:spPr>
      </p:pic>
      <p:sp>
        <p:nvSpPr>
          <p:cNvPr id="22" name="CustomShape 3"/>
          <p:cNvSpPr/>
          <p:nvPr/>
        </p:nvSpPr>
        <p:spPr>
          <a:xfrm>
            <a:off x="863160" y="5867400"/>
            <a:ext cx="2413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Before Stabilization</a:t>
            </a:r>
            <a:endParaRPr dirty="0"/>
          </a:p>
        </p:txBody>
      </p:sp>
      <p:sp>
        <p:nvSpPr>
          <p:cNvPr id="23" name="CustomShape 4"/>
          <p:cNvSpPr/>
          <p:nvPr/>
        </p:nvSpPr>
        <p:spPr>
          <a:xfrm>
            <a:off x="6248400" y="5791200"/>
            <a:ext cx="221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After Stabilization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733800"/>
            <a:ext cx="1295400" cy="1295400"/>
          </a:xfrm>
          <a:prstGeom prst="rect">
            <a:avLst/>
          </a:prstGeom>
        </p:spPr>
      </p:pic>
      <p:sp>
        <p:nvSpPr>
          <p:cNvPr id="12" name="CustomShape 4"/>
          <p:cNvSpPr/>
          <p:nvPr/>
        </p:nvSpPr>
        <p:spPr>
          <a:xfrm>
            <a:off x="3956760" y="4953000"/>
            <a:ext cx="221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ENHANCE!</a:t>
            </a:r>
            <a:endParaRPr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8600" y="5410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Detection</a:t>
            </a:r>
            <a:endParaRPr dirty="0"/>
          </a:p>
        </p:txBody>
      </p:sp>
      <p:sp>
        <p:nvSpPr>
          <p:cNvPr id="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Detect all the objects in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the background subtracted image</a:t>
            </a:r>
            <a:endParaRPr dirty="0" smtClean="0"/>
          </a:p>
        </p:txBody>
      </p:sp>
      <p:sp>
        <p:nvSpPr>
          <p:cNvPr id="4" name="CustomShape 4"/>
          <p:cNvSpPr/>
          <p:nvPr/>
        </p:nvSpPr>
        <p:spPr>
          <a:xfrm>
            <a:off x="5334000" y="5791200"/>
            <a:ext cx="221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 smtClean="0"/>
              <a:t>All detected objects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38600"/>
            <a:ext cx="2253803" cy="1600200"/>
          </a:xfrm>
          <a:prstGeom prst="rect">
            <a:avLst/>
          </a:prstGeom>
        </p:spPr>
      </p:pic>
      <p:sp>
        <p:nvSpPr>
          <p:cNvPr id="7" name="CustomShape 4"/>
          <p:cNvSpPr/>
          <p:nvPr/>
        </p:nvSpPr>
        <p:spPr>
          <a:xfrm>
            <a:off x="680160" y="5715000"/>
            <a:ext cx="221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 smtClean="0"/>
              <a:t>Find all the things!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67000"/>
            <a:ext cx="4489181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Tracking</a:t>
            </a:r>
            <a:endParaRPr dirty="0"/>
          </a:p>
        </p:txBody>
      </p:sp>
      <p:sp>
        <p:nvSpPr>
          <p:cNvPr id="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Step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Tracking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buSzPct val="45000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-Update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all the objects already being tracked</a:t>
            </a:r>
            <a:endParaRPr lang="en-US" sz="2800" dirty="0" smtClean="0">
              <a:solidFill>
                <a:srgbClr val="000000"/>
              </a:solidFill>
              <a:latin typeface="Calibri"/>
            </a:endParaRPr>
          </a:p>
          <a:p>
            <a:pPr>
              <a:buSzPct val="45000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Step 2: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Registration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buSzPct val="45000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-Update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the objects being registered and begin tracking them.</a:t>
            </a:r>
            <a:endParaRPr lang="en-US" sz="2800" dirty="0" smtClean="0">
              <a:solidFill>
                <a:srgbClr val="000000"/>
              </a:solidFill>
              <a:latin typeface="Calibri"/>
            </a:endParaRPr>
          </a:p>
          <a:p>
            <a:pPr>
              <a:buSzPct val="45000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-Register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the rest of the detected objects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Classification</a:t>
            </a:r>
            <a:endParaRPr/>
          </a:p>
        </p:txBody>
      </p:sp>
      <p:sp>
        <p:nvSpPr>
          <p:cNvPr id="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Training Data</a:t>
            </a:r>
            <a:endParaRPr dirty="0"/>
          </a:p>
          <a:p>
            <a:pPr>
              <a:buSzPct val="45000"/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RGB Color Matching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48000"/>
            <a:ext cx="2438400" cy="2438400"/>
          </a:xfrm>
          <a:prstGeom prst="rect">
            <a:avLst/>
          </a:prstGeom>
        </p:spPr>
      </p:pic>
      <p:sp>
        <p:nvSpPr>
          <p:cNvPr id="5" name="CustomShape 4"/>
          <p:cNvSpPr/>
          <p:nvPr/>
        </p:nvSpPr>
        <p:spPr>
          <a:xfrm>
            <a:off x="3276600" y="5486400"/>
            <a:ext cx="2215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 smtClean="0"/>
              <a:t>Not sure if person,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or concrete…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Current Results</a:t>
            </a:r>
            <a:endParaRPr/>
          </a:p>
        </p:txBody>
      </p:sp>
      <p:sp>
        <p:nvSpPr>
          <p:cNvPr id="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Embed Video 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Roger Xu</cp:lastModifiedBy>
  <cp:revision>7</cp:revision>
  <dcterms:created xsi:type="dcterms:W3CDTF">2011-12-01T03:45:06Z</dcterms:created>
  <dcterms:modified xsi:type="dcterms:W3CDTF">2011-12-01T04:36:47Z</dcterms:modified>
</cp:coreProperties>
</file>