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615B-BCD4-41AC-A304-76EC8982C077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CC3C2-5D15-4C08-9C87-B8549D3669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dirty="0" smtClean="0"/>
              <a:t>Computer Vision (600.461)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N. Belcher, J. Hong, R. </a:t>
            </a:r>
            <a:r>
              <a:rPr lang="en-US" dirty="0" err="1" smtClean="0"/>
              <a:t>Xu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Shaky Video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Multiple Classes</a:t>
            </a:r>
          </a:p>
          <a:p>
            <a:pPr lvl="2"/>
            <a:r>
              <a:rPr lang="en-US" dirty="0" smtClean="0"/>
              <a:t>Cars</a:t>
            </a:r>
          </a:p>
          <a:p>
            <a:pPr lvl="3"/>
            <a:r>
              <a:rPr lang="en-US" dirty="0" smtClean="0"/>
              <a:t>Taxis, Cars, Motorcycles, Buses</a:t>
            </a:r>
          </a:p>
          <a:p>
            <a:pPr lvl="2"/>
            <a:r>
              <a:rPr lang="en-US" dirty="0" smtClean="0"/>
              <a:t>Bicyclists</a:t>
            </a:r>
          </a:p>
          <a:p>
            <a:pPr lvl="2"/>
            <a:r>
              <a:rPr lang="en-US" dirty="0" smtClean="0"/>
              <a:t>Pedestrians</a:t>
            </a:r>
          </a:p>
          <a:p>
            <a:pPr lvl="1"/>
            <a:r>
              <a:rPr lang="en-US" dirty="0" smtClean="0"/>
              <a:t>Scale, Orientation, and Color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Stabilization</a:t>
            </a:r>
          </a:p>
          <a:p>
            <a:r>
              <a:rPr lang="en-US" dirty="0" smtClean="0"/>
              <a:t>Background Subtraction</a:t>
            </a:r>
          </a:p>
          <a:p>
            <a:r>
              <a:rPr lang="en-US" dirty="0" smtClean="0"/>
              <a:t>Motion Detection</a:t>
            </a:r>
          </a:p>
          <a:p>
            <a:r>
              <a:rPr lang="en-US" dirty="0" smtClean="0"/>
              <a:t>Tracking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Stabilization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warp frames [2…n] onto frame 1. </a:t>
            </a:r>
          </a:p>
          <a:p>
            <a:r>
              <a:rPr lang="en-US" dirty="0" smtClean="0"/>
              <a:t>Compute SIFT features for every frame.</a:t>
            </a:r>
          </a:p>
          <a:p>
            <a:r>
              <a:rPr lang="en-US" dirty="0" smtClean="0"/>
              <a:t>Compute a </a:t>
            </a:r>
            <a:r>
              <a:rPr lang="en-US" dirty="0" err="1" smtClean="0"/>
              <a:t>homography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dirty="0" smtClean="0"/>
              <a:t> that corresponds points in frame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to points in frame 1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i="1" dirty="0" smtClean="0"/>
              <a:t>h</a:t>
            </a:r>
            <a:r>
              <a:rPr lang="en-US" dirty="0" smtClean="0"/>
              <a:t> to warp frame </a:t>
            </a:r>
            <a:r>
              <a:rPr lang="en-US" i="1" dirty="0" smtClean="0"/>
              <a:t>i</a:t>
            </a:r>
            <a:r>
              <a:rPr lang="en-US" dirty="0" smtClean="0"/>
              <a:t> onto the frame 1 space.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background (static parts of the video).</a:t>
            </a:r>
          </a:p>
          <a:p>
            <a:r>
              <a:rPr lang="en-US" dirty="0" smtClean="0"/>
              <a:t>Subtract the background from every frame.</a:t>
            </a:r>
          </a:p>
        </p:txBody>
      </p:sp>
      <p:pic>
        <p:nvPicPr>
          <p:cNvPr id="1026" name="Picture 2" descr="C:\Users\noah\Documents\JHU\Fall 2011\Computer Vision\ComputerVisionFinalProject\output\18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733800"/>
            <a:ext cx="3048000" cy="20320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733800"/>
            <a:ext cx="3083826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5791200"/>
            <a:ext cx="19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Stabilization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5791200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Stabilization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 </a:t>
            </a:r>
            <a:r>
              <a:rPr lang="en-US" smtClean="0"/>
              <a:t>Video Here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122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Final Project Computer Vision (600.461)</vt:lpstr>
      <vt:lpstr>Challenges</vt:lpstr>
      <vt:lpstr>Approach</vt:lpstr>
      <vt:lpstr>Video Stabilization</vt:lpstr>
      <vt:lpstr>Background Subtraction</vt:lpstr>
      <vt:lpstr>Tracking</vt:lpstr>
      <vt:lpstr>Classification</vt:lpstr>
      <vt:lpstr>Current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Computer Vision (600.461)</dc:title>
  <dc:creator>noah</dc:creator>
  <cp:lastModifiedBy>noah</cp:lastModifiedBy>
  <cp:revision>39</cp:revision>
  <dcterms:created xsi:type="dcterms:W3CDTF">2011-11-28T21:45:56Z</dcterms:created>
  <dcterms:modified xsi:type="dcterms:W3CDTF">2011-11-29T00:27:22Z</dcterms:modified>
</cp:coreProperties>
</file>