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87266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16" autoAdjust="0"/>
  </p:normalViewPr>
  <p:slideViewPr>
    <p:cSldViewPr>
      <p:cViewPr>
        <p:scale>
          <a:sx n="75" d="100"/>
          <a:sy n="75" d="100"/>
        </p:scale>
        <p:origin x="-123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27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871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136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36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425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483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29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96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149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88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81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D53C-3199-4979-A1A9-E22E54304434}" type="datetimeFigureOut">
              <a:rPr lang="da-DK" smtClean="0"/>
              <a:t>26-10-2010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E93E-268C-4DFA-A893-7C617CAB27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957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 rot="5400000">
            <a:off x="2951820" y="-891480"/>
            <a:ext cx="2088232" cy="6768752"/>
          </a:xfrm>
          <a:prstGeom prst="snip2SameRect">
            <a:avLst>
              <a:gd name="adj1" fmla="val 35359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	 </a:t>
            </a:r>
            <a:endParaRPr lang="da-DK" dirty="0"/>
          </a:p>
        </p:txBody>
      </p:sp>
      <p:sp>
        <p:nvSpPr>
          <p:cNvPr id="5" name="Isosceles Triangle 4"/>
          <p:cNvSpPr/>
          <p:nvPr/>
        </p:nvSpPr>
        <p:spPr>
          <a:xfrm>
            <a:off x="1835696" y="368660"/>
            <a:ext cx="4752528" cy="1080120"/>
          </a:xfrm>
          <a:prstGeom prst="triangle">
            <a:avLst>
              <a:gd name="adj" fmla="val 26153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ounded Rectangle 6"/>
          <p:cNvSpPr/>
          <p:nvPr/>
        </p:nvSpPr>
        <p:spPr>
          <a:xfrm>
            <a:off x="6372200" y="1503799"/>
            <a:ext cx="2520280" cy="19612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ounded Rectangle 7"/>
          <p:cNvSpPr/>
          <p:nvPr/>
        </p:nvSpPr>
        <p:spPr>
          <a:xfrm>
            <a:off x="7164288" y="116632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ounded Rectangle 9"/>
          <p:cNvSpPr/>
          <p:nvPr/>
        </p:nvSpPr>
        <p:spPr>
          <a:xfrm>
            <a:off x="7164288" y="4185084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/>
          <p:cNvCxnSpPr>
            <a:stCxn id="8" idx="2"/>
            <a:endCxn id="7" idx="0"/>
          </p:cNvCxnSpPr>
          <p:nvPr/>
        </p:nvCxnSpPr>
        <p:spPr>
          <a:xfrm flipH="1">
            <a:off x="7632340" y="800708"/>
            <a:ext cx="396044" cy="7030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8028384" y="800708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52840" y="3465004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039864" y="3465004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9512" y="152636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>
            <a:off x="1043608" y="836712"/>
            <a:ext cx="0" cy="61206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71181" y="4149080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48156" y="3537012"/>
            <a:ext cx="0" cy="61206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flipV="1">
            <a:off x="1835696" y="3537012"/>
            <a:ext cx="4752528" cy="1080120"/>
          </a:xfrm>
          <a:prstGeom prst="triangle">
            <a:avLst>
              <a:gd name="adj" fmla="val 26153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ounded Rectangle 25"/>
          <p:cNvSpPr/>
          <p:nvPr/>
        </p:nvSpPr>
        <p:spPr>
          <a:xfrm>
            <a:off x="2267744" y="1952836"/>
            <a:ext cx="4176464" cy="1080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67744" y="1448780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>
            <a:off x="2267744" y="1736812"/>
            <a:ext cx="3384376" cy="1512168"/>
          </a:xfrm>
          <a:prstGeom prst="flowChartDelay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/>
          <p:cNvSpPr/>
          <p:nvPr/>
        </p:nvSpPr>
        <p:spPr>
          <a:xfrm>
            <a:off x="3989462" y="368102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Node1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5856" y="368102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Node5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47664" y="1664804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Node2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44408" y="22408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Node4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44208" y="2276872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Node3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0124" y="22408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Node6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9512" y="4869160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1: </a:t>
            </a:r>
            <a:r>
              <a:rPr lang="en-US" dirty="0" err="1" smtClean="0"/>
              <a:t>Xbee</a:t>
            </a:r>
            <a:r>
              <a:rPr lang="en-US" dirty="0" smtClean="0"/>
              <a:t>, SD </a:t>
            </a:r>
            <a:r>
              <a:rPr lang="en-US" dirty="0" err="1" smtClean="0"/>
              <a:t>kort</a:t>
            </a:r>
            <a:r>
              <a:rPr lang="en-US" dirty="0" smtClean="0"/>
              <a:t>, ECU com.</a:t>
            </a:r>
          </a:p>
          <a:p>
            <a:r>
              <a:rPr lang="en-US" dirty="0" smtClean="0"/>
              <a:t>Node 2: Gear control</a:t>
            </a:r>
          </a:p>
          <a:p>
            <a:r>
              <a:rPr lang="en-US" dirty="0" smtClean="0"/>
              <a:t>Node 3: Display control, driver input (buttons </a:t>
            </a:r>
            <a:r>
              <a:rPr lang="en-US" dirty="0" err="1" smtClean="0"/>
              <a:t>ect</a:t>
            </a:r>
            <a:r>
              <a:rPr lang="en-US" dirty="0" smtClean="0"/>
              <a:t>.)</a:t>
            </a:r>
          </a:p>
          <a:p>
            <a:r>
              <a:rPr lang="en-US" dirty="0" smtClean="0"/>
              <a:t>Node 4: </a:t>
            </a:r>
            <a:r>
              <a:rPr lang="en-US" dirty="0" err="1" smtClean="0"/>
              <a:t>Pedalpos</a:t>
            </a:r>
            <a:r>
              <a:rPr lang="en-US" dirty="0" smtClean="0"/>
              <a:t>, steering 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en-US" dirty="0" err="1" smtClean="0"/>
              <a:t>wheelspeed</a:t>
            </a:r>
            <a:endParaRPr lang="en-US" dirty="0" smtClean="0"/>
          </a:p>
          <a:p>
            <a:r>
              <a:rPr lang="en-US" dirty="0" smtClean="0"/>
              <a:t>Node 5: Water temp, oil temp, oil press, </a:t>
            </a:r>
            <a:r>
              <a:rPr lang="en-US" dirty="0" err="1" smtClean="0"/>
              <a:t>superchager</a:t>
            </a:r>
            <a:r>
              <a:rPr lang="en-US" dirty="0" smtClean="0"/>
              <a:t> press  </a:t>
            </a:r>
          </a:p>
          <a:p>
            <a:r>
              <a:rPr lang="en-US" dirty="0" smtClean="0"/>
              <a:t>Node 6: Wheel speed sensor + </a:t>
            </a:r>
            <a:r>
              <a:rPr lang="en-US" dirty="0" err="1" smtClean="0"/>
              <a:t>neutralgear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2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 rot="5400000">
            <a:off x="2755186" y="-207404"/>
            <a:ext cx="2088232" cy="7200800"/>
          </a:xfrm>
          <a:prstGeom prst="snip2SameRect">
            <a:avLst>
              <a:gd name="adj1" fmla="val 35359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	 </a:t>
            </a:r>
            <a:endParaRPr lang="da-DK" dirty="0"/>
          </a:p>
        </p:txBody>
      </p:sp>
      <p:sp>
        <p:nvSpPr>
          <p:cNvPr id="5" name="Isosceles Triangle 4"/>
          <p:cNvSpPr/>
          <p:nvPr/>
        </p:nvSpPr>
        <p:spPr>
          <a:xfrm>
            <a:off x="1855086" y="1268760"/>
            <a:ext cx="4752528" cy="1080120"/>
          </a:xfrm>
          <a:prstGeom prst="triangle">
            <a:avLst>
              <a:gd name="adj" fmla="val 26153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ounded Rectangle 6"/>
          <p:cNvSpPr/>
          <p:nvPr/>
        </p:nvSpPr>
        <p:spPr>
          <a:xfrm>
            <a:off x="6391590" y="2403899"/>
            <a:ext cx="2520280" cy="19612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ounded Rectangle 7"/>
          <p:cNvSpPr/>
          <p:nvPr/>
        </p:nvSpPr>
        <p:spPr>
          <a:xfrm>
            <a:off x="7183678" y="1016732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ounded Rectangle 9"/>
          <p:cNvSpPr/>
          <p:nvPr/>
        </p:nvSpPr>
        <p:spPr>
          <a:xfrm>
            <a:off x="7183678" y="5085184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/>
          <p:cNvCxnSpPr>
            <a:stCxn id="8" idx="2"/>
            <a:endCxn id="7" idx="0"/>
          </p:cNvCxnSpPr>
          <p:nvPr/>
        </p:nvCxnSpPr>
        <p:spPr>
          <a:xfrm flipH="1">
            <a:off x="7651730" y="1700808"/>
            <a:ext cx="396044" cy="7030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8047774" y="1700808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72230" y="4365104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059254" y="4365104"/>
            <a:ext cx="396044" cy="703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98902" y="1052736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>
            <a:off x="1062998" y="1736812"/>
            <a:ext cx="0" cy="61206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0571" y="5049180"/>
            <a:ext cx="1728192" cy="684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67546" y="4437112"/>
            <a:ext cx="0" cy="612068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flipV="1">
            <a:off x="1855086" y="4437112"/>
            <a:ext cx="4752528" cy="1080120"/>
          </a:xfrm>
          <a:prstGeom prst="triangle">
            <a:avLst>
              <a:gd name="adj" fmla="val 26153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ounded Rectangle 25"/>
          <p:cNvSpPr/>
          <p:nvPr/>
        </p:nvSpPr>
        <p:spPr>
          <a:xfrm>
            <a:off x="2287134" y="2852936"/>
            <a:ext cx="4176464" cy="1080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87134" y="2348880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>
            <a:off x="2287134" y="2636912"/>
            <a:ext cx="3384376" cy="1512168"/>
          </a:xfrm>
          <a:prstGeom prst="flowChartDelay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TextBox 35"/>
          <p:cNvSpPr txBox="1"/>
          <p:nvPr/>
        </p:nvSpPr>
        <p:spPr>
          <a:xfrm>
            <a:off x="7464848" y="2564904"/>
            <a:ext cx="135505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Pedal pos x3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39662" y="3748390"/>
            <a:ext cx="118173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Wheel pos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9396" y="3877629"/>
            <a:ext cx="55496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GPS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6758" y="21049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rgbClr val="FF0000"/>
                </a:solidFill>
              </a:rPr>
              <a:t>2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62998" y="1579440"/>
            <a:ext cx="437615" cy="1604963"/>
          </a:xfrm>
          <a:custGeom>
            <a:avLst/>
            <a:gdLst>
              <a:gd name="connsiteX0" fmla="*/ 0 w 437615"/>
              <a:gd name="connsiteY0" fmla="*/ 0 h 1604963"/>
              <a:gd name="connsiteX1" fmla="*/ 152400 w 437615"/>
              <a:gd name="connsiteY1" fmla="*/ 747713 h 1604963"/>
              <a:gd name="connsiteX2" fmla="*/ 433388 w 437615"/>
              <a:gd name="connsiteY2" fmla="*/ 1119188 h 1604963"/>
              <a:gd name="connsiteX3" fmla="*/ 295275 w 437615"/>
              <a:gd name="connsiteY3" fmla="*/ 1604963 h 16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615" h="1604963">
                <a:moveTo>
                  <a:pt x="0" y="0"/>
                </a:moveTo>
                <a:cubicBezTo>
                  <a:pt x="40084" y="280591"/>
                  <a:pt x="80169" y="561182"/>
                  <a:pt x="152400" y="747713"/>
                </a:cubicBezTo>
                <a:cubicBezTo>
                  <a:pt x="224631" y="934244"/>
                  <a:pt x="409576" y="976313"/>
                  <a:pt x="433388" y="1119188"/>
                </a:cubicBezTo>
                <a:cubicBezTo>
                  <a:pt x="457200" y="1262063"/>
                  <a:pt x="376237" y="1433513"/>
                  <a:pt x="295275" y="1604963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TextBox 49"/>
          <p:cNvSpPr txBox="1"/>
          <p:nvPr/>
        </p:nvSpPr>
        <p:spPr>
          <a:xfrm>
            <a:off x="1673270" y="23070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3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42" y="2627620"/>
            <a:ext cx="101521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Gear Pos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3557" y="1210108"/>
            <a:ext cx="142859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Wheel Speed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076504" y="3543300"/>
            <a:ext cx="155396" cy="330200"/>
          </a:xfrm>
          <a:custGeom>
            <a:avLst/>
            <a:gdLst>
              <a:gd name="connsiteX0" fmla="*/ 155396 w 155396"/>
              <a:gd name="connsiteY0" fmla="*/ 330200 h 330200"/>
              <a:gd name="connsiteX1" fmla="*/ 15696 w 155396"/>
              <a:gd name="connsiteY1" fmla="*/ 101600 h 330200"/>
              <a:gd name="connsiteX2" fmla="*/ 9346 w 155396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96" h="330200">
                <a:moveTo>
                  <a:pt x="155396" y="330200"/>
                </a:moveTo>
                <a:cubicBezTo>
                  <a:pt x="97717" y="243416"/>
                  <a:pt x="40038" y="156633"/>
                  <a:pt x="15696" y="101600"/>
                </a:cubicBezTo>
                <a:cubicBezTo>
                  <a:pt x="-8646" y="46567"/>
                  <a:pt x="350" y="23283"/>
                  <a:pt x="934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Freeform 17"/>
          <p:cNvSpPr/>
          <p:nvPr/>
        </p:nvSpPr>
        <p:spPr>
          <a:xfrm>
            <a:off x="1358900" y="3486150"/>
            <a:ext cx="314370" cy="946150"/>
          </a:xfrm>
          <a:custGeom>
            <a:avLst/>
            <a:gdLst>
              <a:gd name="connsiteX0" fmla="*/ 311150 w 314370"/>
              <a:gd name="connsiteY0" fmla="*/ 946150 h 946150"/>
              <a:gd name="connsiteX1" fmla="*/ 269875 w 314370"/>
              <a:gd name="connsiteY1" fmla="*/ 406400 h 946150"/>
              <a:gd name="connsiteX2" fmla="*/ 0 w 314370"/>
              <a:gd name="connsiteY2" fmla="*/ 0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70" h="946150">
                <a:moveTo>
                  <a:pt x="311150" y="946150"/>
                </a:moveTo>
                <a:cubicBezTo>
                  <a:pt x="316441" y="755121"/>
                  <a:pt x="321733" y="564092"/>
                  <a:pt x="269875" y="406400"/>
                </a:cubicBezTo>
                <a:cubicBezTo>
                  <a:pt x="218017" y="248708"/>
                  <a:pt x="109008" y="124354"/>
                  <a:pt x="0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Freeform 18"/>
          <p:cNvSpPr/>
          <p:nvPr/>
        </p:nvSpPr>
        <p:spPr>
          <a:xfrm>
            <a:off x="736408" y="3536950"/>
            <a:ext cx="343092" cy="1676400"/>
          </a:xfrm>
          <a:custGeom>
            <a:avLst/>
            <a:gdLst>
              <a:gd name="connsiteX0" fmla="*/ 343092 w 343092"/>
              <a:gd name="connsiteY0" fmla="*/ 1676400 h 1676400"/>
              <a:gd name="connsiteX1" fmla="*/ 70042 w 343092"/>
              <a:gd name="connsiteY1" fmla="*/ 1098550 h 1676400"/>
              <a:gd name="connsiteX2" fmla="*/ 192 w 343092"/>
              <a:gd name="connsiteY2" fmla="*/ 336550 h 1676400"/>
              <a:gd name="connsiteX3" fmla="*/ 82742 w 343092"/>
              <a:gd name="connsiteY3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2" h="1676400">
                <a:moveTo>
                  <a:pt x="343092" y="1676400"/>
                </a:moveTo>
                <a:cubicBezTo>
                  <a:pt x="235142" y="1499129"/>
                  <a:pt x="127192" y="1321858"/>
                  <a:pt x="70042" y="1098550"/>
                </a:cubicBezTo>
                <a:cubicBezTo>
                  <a:pt x="12892" y="875242"/>
                  <a:pt x="-1925" y="519642"/>
                  <a:pt x="192" y="336550"/>
                </a:cubicBezTo>
                <a:cubicBezTo>
                  <a:pt x="2309" y="153458"/>
                  <a:pt x="42525" y="76729"/>
                  <a:pt x="82742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TextBox 32"/>
          <p:cNvSpPr txBox="1"/>
          <p:nvPr/>
        </p:nvSpPr>
        <p:spPr>
          <a:xfrm>
            <a:off x="348700" y="5206552"/>
            <a:ext cx="142859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Wheel Speed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56758" y="4437112"/>
            <a:ext cx="98636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Oil Press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9552" y="38407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rgbClr val="FF0000"/>
                </a:solidFill>
              </a:rPr>
              <a:t>2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3060" y="35965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4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33380" y="359109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2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01596" y="4608422"/>
            <a:ext cx="576064" cy="39604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ECU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901440" y="1706880"/>
            <a:ext cx="579120" cy="144780"/>
          </a:xfrm>
          <a:custGeom>
            <a:avLst/>
            <a:gdLst>
              <a:gd name="connsiteX0" fmla="*/ 0 w 579120"/>
              <a:gd name="connsiteY0" fmla="*/ 144780 h 144780"/>
              <a:gd name="connsiteX1" fmla="*/ 198120 w 579120"/>
              <a:gd name="connsiteY1" fmla="*/ 0 h 144780"/>
              <a:gd name="connsiteX2" fmla="*/ 579120 w 579120"/>
              <a:gd name="connsiteY2" fmla="*/ 14478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20" h="144780">
                <a:moveTo>
                  <a:pt x="0" y="144780"/>
                </a:moveTo>
                <a:cubicBezTo>
                  <a:pt x="50800" y="72390"/>
                  <a:pt x="101600" y="0"/>
                  <a:pt x="198120" y="0"/>
                </a:cubicBezTo>
                <a:cubicBezTo>
                  <a:pt x="294640" y="0"/>
                  <a:pt x="436880" y="72390"/>
                  <a:pt x="579120" y="14478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TextBox 54"/>
          <p:cNvSpPr txBox="1"/>
          <p:nvPr/>
        </p:nvSpPr>
        <p:spPr>
          <a:xfrm>
            <a:off x="3742848" y="15434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rgbClr val="FF0000"/>
                </a:solidFill>
              </a:rPr>
              <a:t>2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051560" y="2406802"/>
            <a:ext cx="731520" cy="214478"/>
          </a:xfrm>
          <a:custGeom>
            <a:avLst/>
            <a:gdLst>
              <a:gd name="connsiteX0" fmla="*/ 0 w 731520"/>
              <a:gd name="connsiteY0" fmla="*/ 214478 h 214478"/>
              <a:gd name="connsiteX1" fmla="*/ 464820 w 731520"/>
              <a:gd name="connsiteY1" fmla="*/ 1118 h 214478"/>
              <a:gd name="connsiteX2" fmla="*/ 731520 w 731520"/>
              <a:gd name="connsiteY2" fmla="*/ 145898 h 21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214478">
                <a:moveTo>
                  <a:pt x="0" y="214478"/>
                </a:moveTo>
                <a:cubicBezTo>
                  <a:pt x="171450" y="113513"/>
                  <a:pt x="342900" y="12548"/>
                  <a:pt x="464820" y="1118"/>
                </a:cubicBezTo>
                <a:cubicBezTo>
                  <a:pt x="586740" y="-10312"/>
                  <a:pt x="659130" y="67793"/>
                  <a:pt x="731520" y="14589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Freeform 23"/>
          <p:cNvSpPr/>
          <p:nvPr/>
        </p:nvSpPr>
        <p:spPr>
          <a:xfrm>
            <a:off x="3916680" y="2204864"/>
            <a:ext cx="601980" cy="129619"/>
          </a:xfrm>
          <a:custGeom>
            <a:avLst/>
            <a:gdLst>
              <a:gd name="connsiteX0" fmla="*/ 0 w 601980"/>
              <a:gd name="connsiteY0" fmla="*/ 0 h 129619"/>
              <a:gd name="connsiteX1" fmla="*/ 190500 w 601980"/>
              <a:gd name="connsiteY1" fmla="*/ 129540 h 129619"/>
              <a:gd name="connsiteX2" fmla="*/ 601980 w 601980"/>
              <a:gd name="connsiteY2" fmla="*/ 15240 h 12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980" h="129619">
                <a:moveTo>
                  <a:pt x="0" y="0"/>
                </a:moveTo>
                <a:cubicBezTo>
                  <a:pt x="45085" y="63500"/>
                  <a:pt x="90170" y="127000"/>
                  <a:pt x="190500" y="129540"/>
                </a:cubicBezTo>
                <a:cubicBezTo>
                  <a:pt x="290830" y="132080"/>
                  <a:pt x="446405" y="73660"/>
                  <a:pt x="601980" y="1524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TextBox 55"/>
          <p:cNvSpPr txBox="1"/>
          <p:nvPr/>
        </p:nvSpPr>
        <p:spPr>
          <a:xfrm>
            <a:off x="3806383" y="22683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rgbClr val="FF0000"/>
                </a:solidFill>
              </a:rPr>
              <a:t>2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71738" y="1858180"/>
            <a:ext cx="159620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Water-</a:t>
            </a:r>
            <a:r>
              <a:rPr lang="da-DK" dirty="0" err="1" smtClean="0">
                <a:solidFill>
                  <a:schemeClr val="tx1"/>
                </a:solidFill>
              </a:rPr>
              <a:t>temp</a:t>
            </a:r>
            <a:r>
              <a:rPr lang="da-DK" dirty="0" smtClean="0">
                <a:solidFill>
                  <a:schemeClr val="tx1"/>
                </a:solidFill>
              </a:rPr>
              <a:t> x2</a:t>
            </a:r>
          </a:p>
        </p:txBody>
      </p:sp>
      <p:sp>
        <p:nvSpPr>
          <p:cNvPr id="57" name="Freeform 56"/>
          <p:cNvSpPr/>
          <p:nvPr/>
        </p:nvSpPr>
        <p:spPr>
          <a:xfrm>
            <a:off x="4657725" y="2204864"/>
            <a:ext cx="323850" cy="1018396"/>
          </a:xfrm>
          <a:custGeom>
            <a:avLst/>
            <a:gdLst>
              <a:gd name="connsiteX0" fmla="*/ 323850 w 323850"/>
              <a:gd name="connsiteY0" fmla="*/ 885825 h 885825"/>
              <a:gd name="connsiteX1" fmla="*/ 76200 w 323850"/>
              <a:gd name="connsiteY1" fmla="*/ 438150 h 885825"/>
              <a:gd name="connsiteX2" fmla="*/ 0 w 323850"/>
              <a:gd name="connsiteY2" fmla="*/ 0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885825">
                <a:moveTo>
                  <a:pt x="323850" y="885825"/>
                </a:moveTo>
                <a:cubicBezTo>
                  <a:pt x="227012" y="735806"/>
                  <a:pt x="130175" y="585787"/>
                  <a:pt x="76200" y="438150"/>
                </a:cubicBezTo>
                <a:cubicBezTo>
                  <a:pt x="22225" y="290512"/>
                  <a:pt x="11112" y="145256"/>
                  <a:pt x="0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TextBox 57"/>
          <p:cNvSpPr txBox="1"/>
          <p:nvPr/>
        </p:nvSpPr>
        <p:spPr>
          <a:xfrm>
            <a:off x="4914019" y="2863969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rgbClr val="FF0000"/>
                </a:solidFill>
              </a:rPr>
              <a:t>2-3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799302" y="2263140"/>
            <a:ext cx="803178" cy="822960"/>
          </a:xfrm>
          <a:custGeom>
            <a:avLst/>
            <a:gdLst>
              <a:gd name="connsiteX0" fmla="*/ 0 w 777240"/>
              <a:gd name="connsiteY0" fmla="*/ 822960 h 822960"/>
              <a:gd name="connsiteX1" fmla="*/ 617220 w 777240"/>
              <a:gd name="connsiteY1" fmla="*/ 502920 h 822960"/>
              <a:gd name="connsiteX2" fmla="*/ 777240 w 777240"/>
              <a:gd name="connsiteY2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822960">
                <a:moveTo>
                  <a:pt x="0" y="822960"/>
                </a:moveTo>
                <a:cubicBezTo>
                  <a:pt x="243840" y="731520"/>
                  <a:pt x="487680" y="640080"/>
                  <a:pt x="617220" y="502920"/>
                </a:cubicBezTo>
                <a:cubicBezTo>
                  <a:pt x="746760" y="365760"/>
                  <a:pt x="762000" y="182880"/>
                  <a:pt x="777240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Freeform 59"/>
          <p:cNvSpPr/>
          <p:nvPr/>
        </p:nvSpPr>
        <p:spPr>
          <a:xfrm>
            <a:off x="3799302" y="2263140"/>
            <a:ext cx="841278" cy="934515"/>
          </a:xfrm>
          <a:custGeom>
            <a:avLst/>
            <a:gdLst>
              <a:gd name="connsiteX0" fmla="*/ 0 w 800100"/>
              <a:gd name="connsiteY0" fmla="*/ 960120 h 960120"/>
              <a:gd name="connsiteX1" fmla="*/ 647700 w 800100"/>
              <a:gd name="connsiteY1" fmla="*/ 678180 h 960120"/>
              <a:gd name="connsiteX2" fmla="*/ 800100 w 800100"/>
              <a:gd name="connsiteY2" fmla="*/ 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960120">
                <a:moveTo>
                  <a:pt x="0" y="960120"/>
                </a:moveTo>
                <a:cubicBezTo>
                  <a:pt x="257175" y="899160"/>
                  <a:pt x="514350" y="838200"/>
                  <a:pt x="647700" y="678180"/>
                </a:cubicBezTo>
                <a:cubicBezTo>
                  <a:pt x="781050" y="518160"/>
                  <a:pt x="790575" y="259080"/>
                  <a:pt x="800100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TextBox 60"/>
          <p:cNvSpPr txBox="1"/>
          <p:nvPr/>
        </p:nvSpPr>
        <p:spPr>
          <a:xfrm>
            <a:off x="3927786" y="26977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3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77316" y="3152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3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1760" y="2871100"/>
            <a:ext cx="140224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Low-</a:t>
            </a:r>
            <a:r>
              <a:rPr lang="da-DK" dirty="0" err="1" smtClean="0">
                <a:solidFill>
                  <a:schemeClr val="tx1"/>
                </a:solidFill>
              </a:rPr>
              <a:t>press</a:t>
            </a:r>
            <a:r>
              <a:rPr lang="da-DK" dirty="0" smtClean="0">
                <a:solidFill>
                  <a:schemeClr val="tx1"/>
                </a:solidFill>
              </a:rPr>
              <a:t> x2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5460" y="3167680"/>
            <a:ext cx="124354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Yaw Sensor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8020050" y="3533775"/>
            <a:ext cx="640584" cy="1704975"/>
          </a:xfrm>
          <a:custGeom>
            <a:avLst/>
            <a:gdLst>
              <a:gd name="connsiteX0" fmla="*/ 0 w 640584"/>
              <a:gd name="connsiteY0" fmla="*/ 1704975 h 1704975"/>
              <a:gd name="connsiteX1" fmla="*/ 571500 w 640584"/>
              <a:gd name="connsiteY1" fmla="*/ 619125 h 1704975"/>
              <a:gd name="connsiteX2" fmla="*/ 609600 w 640584"/>
              <a:gd name="connsiteY2" fmla="*/ 0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584" h="1704975">
                <a:moveTo>
                  <a:pt x="0" y="1704975"/>
                </a:moveTo>
                <a:cubicBezTo>
                  <a:pt x="234950" y="1304131"/>
                  <a:pt x="469900" y="903287"/>
                  <a:pt x="571500" y="619125"/>
                </a:cubicBezTo>
                <a:cubicBezTo>
                  <a:pt x="673100" y="334963"/>
                  <a:pt x="641350" y="167481"/>
                  <a:pt x="609600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ctangle 40"/>
          <p:cNvSpPr/>
          <p:nvPr/>
        </p:nvSpPr>
        <p:spPr>
          <a:xfrm>
            <a:off x="8263798" y="31409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Node4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33476" y="5242556"/>
            <a:ext cx="142859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Wheel Speed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17191" y="45781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rgbClr val="FF0000"/>
                </a:solidFill>
              </a:rPr>
              <a:t>2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8086725" y="1538288"/>
            <a:ext cx="917112" cy="1695450"/>
          </a:xfrm>
          <a:custGeom>
            <a:avLst/>
            <a:gdLst>
              <a:gd name="connsiteX0" fmla="*/ 0 w 917112"/>
              <a:gd name="connsiteY0" fmla="*/ 0 h 1695450"/>
              <a:gd name="connsiteX1" fmla="*/ 547688 w 917112"/>
              <a:gd name="connsiteY1" fmla="*/ 695325 h 1695450"/>
              <a:gd name="connsiteX2" fmla="*/ 909638 w 917112"/>
              <a:gd name="connsiteY2" fmla="*/ 1057275 h 1695450"/>
              <a:gd name="connsiteX3" fmla="*/ 757238 w 917112"/>
              <a:gd name="connsiteY3" fmla="*/ 169545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112" h="1695450">
                <a:moveTo>
                  <a:pt x="0" y="0"/>
                </a:moveTo>
                <a:cubicBezTo>
                  <a:pt x="198041" y="259556"/>
                  <a:pt x="396082" y="519112"/>
                  <a:pt x="547688" y="695325"/>
                </a:cubicBezTo>
                <a:cubicBezTo>
                  <a:pt x="699294" y="871538"/>
                  <a:pt x="874713" y="890588"/>
                  <a:pt x="909638" y="1057275"/>
                </a:cubicBezTo>
                <a:cubicBezTo>
                  <a:pt x="944563" y="1223962"/>
                  <a:pt x="850900" y="1459706"/>
                  <a:pt x="757238" y="169545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TextBox 28"/>
          <p:cNvSpPr txBox="1"/>
          <p:nvPr/>
        </p:nvSpPr>
        <p:spPr>
          <a:xfrm>
            <a:off x="7333476" y="1174104"/>
            <a:ext cx="142859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tx1"/>
                </a:solidFill>
              </a:rPr>
              <a:t>Wheel Speed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43818" y="1893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rgbClr val="FF0000"/>
                </a:solidFill>
              </a:rPr>
              <a:t>2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8001000" y="2933798"/>
            <a:ext cx="261938" cy="423765"/>
          </a:xfrm>
          <a:custGeom>
            <a:avLst/>
            <a:gdLst>
              <a:gd name="connsiteX0" fmla="*/ 0 w 261938"/>
              <a:gd name="connsiteY0" fmla="*/ 0 h 414338"/>
              <a:gd name="connsiteX1" fmla="*/ 47625 w 261938"/>
              <a:gd name="connsiteY1" fmla="*/ 285750 h 414338"/>
              <a:gd name="connsiteX2" fmla="*/ 261938 w 261938"/>
              <a:gd name="connsiteY2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8" h="414338">
                <a:moveTo>
                  <a:pt x="0" y="0"/>
                </a:moveTo>
                <a:cubicBezTo>
                  <a:pt x="1984" y="108347"/>
                  <a:pt x="3969" y="216694"/>
                  <a:pt x="47625" y="285750"/>
                </a:cubicBezTo>
                <a:cubicBezTo>
                  <a:pt x="91281" y="354806"/>
                  <a:pt x="176609" y="384572"/>
                  <a:pt x="261938" y="41433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Freeform 67"/>
          <p:cNvSpPr/>
          <p:nvPr/>
        </p:nvSpPr>
        <p:spPr>
          <a:xfrm>
            <a:off x="7826694" y="2933798"/>
            <a:ext cx="430581" cy="495201"/>
          </a:xfrm>
          <a:custGeom>
            <a:avLst/>
            <a:gdLst>
              <a:gd name="connsiteX0" fmla="*/ 0 w 261938"/>
              <a:gd name="connsiteY0" fmla="*/ 0 h 414338"/>
              <a:gd name="connsiteX1" fmla="*/ 47625 w 261938"/>
              <a:gd name="connsiteY1" fmla="*/ 285750 h 414338"/>
              <a:gd name="connsiteX2" fmla="*/ 261938 w 261938"/>
              <a:gd name="connsiteY2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8" h="414338">
                <a:moveTo>
                  <a:pt x="0" y="0"/>
                </a:moveTo>
                <a:cubicBezTo>
                  <a:pt x="1984" y="108347"/>
                  <a:pt x="3969" y="216694"/>
                  <a:pt x="47625" y="285750"/>
                </a:cubicBezTo>
                <a:cubicBezTo>
                  <a:pt x="91281" y="354806"/>
                  <a:pt x="176609" y="384572"/>
                  <a:pt x="261938" y="41433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Freeform 68"/>
          <p:cNvSpPr/>
          <p:nvPr/>
        </p:nvSpPr>
        <p:spPr>
          <a:xfrm>
            <a:off x="7659028" y="2933798"/>
            <a:ext cx="604770" cy="552352"/>
          </a:xfrm>
          <a:custGeom>
            <a:avLst/>
            <a:gdLst>
              <a:gd name="connsiteX0" fmla="*/ 0 w 261938"/>
              <a:gd name="connsiteY0" fmla="*/ 0 h 414338"/>
              <a:gd name="connsiteX1" fmla="*/ 47625 w 261938"/>
              <a:gd name="connsiteY1" fmla="*/ 285750 h 414338"/>
              <a:gd name="connsiteX2" fmla="*/ 261938 w 261938"/>
              <a:gd name="connsiteY2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8" h="414338">
                <a:moveTo>
                  <a:pt x="0" y="0"/>
                </a:moveTo>
                <a:cubicBezTo>
                  <a:pt x="1984" y="108347"/>
                  <a:pt x="3969" y="216694"/>
                  <a:pt x="47625" y="285750"/>
                </a:cubicBezTo>
                <a:cubicBezTo>
                  <a:pt x="91281" y="354806"/>
                  <a:pt x="176609" y="384572"/>
                  <a:pt x="261938" y="41433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TextBox 69"/>
          <p:cNvSpPr txBox="1"/>
          <p:nvPr/>
        </p:nvSpPr>
        <p:spPr>
          <a:xfrm>
            <a:off x="7937830" y="2920656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rgbClr val="FF0000"/>
                </a:solidFill>
              </a:rPr>
              <a:t>3x3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4501628" y="3573016"/>
            <a:ext cx="2258070" cy="1282132"/>
          </a:xfrm>
          <a:custGeom>
            <a:avLst/>
            <a:gdLst>
              <a:gd name="connsiteX0" fmla="*/ 0 w 2241037"/>
              <a:gd name="connsiteY0" fmla="*/ 1257300 h 1257300"/>
              <a:gd name="connsiteX1" fmla="*/ 922020 w 2241037"/>
              <a:gd name="connsiteY1" fmla="*/ 1005840 h 1257300"/>
              <a:gd name="connsiteX2" fmla="*/ 2026920 w 2241037"/>
              <a:gd name="connsiteY2" fmla="*/ 441960 h 1257300"/>
              <a:gd name="connsiteX3" fmla="*/ 2240280 w 2241037"/>
              <a:gd name="connsiteY3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037" h="1257300">
                <a:moveTo>
                  <a:pt x="0" y="1257300"/>
                </a:moveTo>
                <a:cubicBezTo>
                  <a:pt x="292100" y="1199515"/>
                  <a:pt x="584200" y="1141730"/>
                  <a:pt x="922020" y="1005840"/>
                </a:cubicBezTo>
                <a:cubicBezTo>
                  <a:pt x="1259840" y="869950"/>
                  <a:pt x="1807210" y="609600"/>
                  <a:pt x="2026920" y="441960"/>
                </a:cubicBezTo>
                <a:cubicBezTo>
                  <a:pt x="2246630" y="274320"/>
                  <a:pt x="2243455" y="137160"/>
                  <a:pt x="2240280" y="0"/>
                </a:cubicBez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/>
          <p:cNvSpPr/>
          <p:nvPr/>
        </p:nvSpPr>
        <p:spPr>
          <a:xfrm>
            <a:off x="6463598" y="3176972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Node3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6600824" y="3543300"/>
            <a:ext cx="1750695" cy="428625"/>
          </a:xfrm>
          <a:custGeom>
            <a:avLst/>
            <a:gdLst>
              <a:gd name="connsiteX0" fmla="*/ 1752600 w 1752600"/>
              <a:gd name="connsiteY0" fmla="*/ 0 h 426720"/>
              <a:gd name="connsiteX1" fmla="*/ 1592580 w 1752600"/>
              <a:gd name="connsiteY1" fmla="*/ 114300 h 426720"/>
              <a:gd name="connsiteX2" fmla="*/ 868680 w 1752600"/>
              <a:gd name="connsiteY2" fmla="*/ 137160 h 426720"/>
              <a:gd name="connsiteX3" fmla="*/ 350520 w 1752600"/>
              <a:gd name="connsiteY3" fmla="*/ 160020 h 426720"/>
              <a:gd name="connsiteX4" fmla="*/ 0 w 1752600"/>
              <a:gd name="connsiteY4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426720">
                <a:moveTo>
                  <a:pt x="1752600" y="0"/>
                </a:moveTo>
                <a:cubicBezTo>
                  <a:pt x="1746250" y="45720"/>
                  <a:pt x="1739900" y="91440"/>
                  <a:pt x="1592580" y="114300"/>
                </a:cubicBezTo>
                <a:cubicBezTo>
                  <a:pt x="1445260" y="137160"/>
                  <a:pt x="868680" y="137160"/>
                  <a:pt x="868680" y="137160"/>
                </a:cubicBezTo>
                <a:cubicBezTo>
                  <a:pt x="661670" y="144780"/>
                  <a:pt x="495300" y="111760"/>
                  <a:pt x="350520" y="160020"/>
                </a:cubicBezTo>
                <a:cubicBezTo>
                  <a:pt x="205740" y="208280"/>
                  <a:pt x="102870" y="317500"/>
                  <a:pt x="0" y="426720"/>
                </a:cubicBez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3" name="TextBox 72"/>
          <p:cNvSpPr txBox="1"/>
          <p:nvPr/>
        </p:nvSpPr>
        <p:spPr>
          <a:xfrm rot="20238315">
            <a:off x="4922748" y="4230368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b="1" dirty="0" smtClean="0">
                <a:solidFill>
                  <a:schemeClr val="accent6">
                    <a:lumMod val="75000"/>
                  </a:schemeClr>
                </a:solidFill>
              </a:rPr>
              <a:t>CAN-BUS</a:t>
            </a:r>
            <a:endParaRPr lang="da-DK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4867275" y="2063489"/>
            <a:ext cx="2333625" cy="1784611"/>
          </a:xfrm>
          <a:custGeom>
            <a:avLst/>
            <a:gdLst>
              <a:gd name="connsiteX0" fmla="*/ 1857375 w 2343736"/>
              <a:gd name="connsiteY0" fmla="*/ 1775086 h 1775086"/>
              <a:gd name="connsiteX1" fmla="*/ 2276475 w 2343736"/>
              <a:gd name="connsiteY1" fmla="*/ 1508386 h 1775086"/>
              <a:gd name="connsiteX2" fmla="*/ 2266950 w 2343736"/>
              <a:gd name="connsiteY2" fmla="*/ 1003561 h 1775086"/>
              <a:gd name="connsiteX3" fmla="*/ 1543050 w 2343736"/>
              <a:gd name="connsiteY3" fmla="*/ 489211 h 1775086"/>
              <a:gd name="connsiteX4" fmla="*/ 428625 w 2343736"/>
              <a:gd name="connsiteY4" fmla="*/ 60586 h 1775086"/>
              <a:gd name="connsiteX5" fmla="*/ 0 w 2343736"/>
              <a:gd name="connsiteY5" fmla="*/ 12961 h 177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736" h="1775086">
                <a:moveTo>
                  <a:pt x="1857375" y="1775086"/>
                </a:moveTo>
                <a:cubicBezTo>
                  <a:pt x="2032794" y="1706029"/>
                  <a:pt x="2208213" y="1636973"/>
                  <a:pt x="2276475" y="1508386"/>
                </a:cubicBezTo>
                <a:cubicBezTo>
                  <a:pt x="2344737" y="1379799"/>
                  <a:pt x="2389187" y="1173423"/>
                  <a:pt x="2266950" y="1003561"/>
                </a:cubicBezTo>
                <a:cubicBezTo>
                  <a:pt x="2144713" y="833699"/>
                  <a:pt x="1849437" y="646373"/>
                  <a:pt x="1543050" y="489211"/>
                </a:cubicBezTo>
                <a:cubicBezTo>
                  <a:pt x="1236662" y="332048"/>
                  <a:pt x="685800" y="139961"/>
                  <a:pt x="428625" y="60586"/>
                </a:cubicBezTo>
                <a:cubicBezTo>
                  <a:pt x="171450" y="-18789"/>
                  <a:pt x="85725" y="-2914"/>
                  <a:pt x="0" y="12961"/>
                </a:cubicBez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/>
          <p:cNvSpPr/>
          <p:nvPr/>
        </p:nvSpPr>
        <p:spPr>
          <a:xfrm>
            <a:off x="4283968" y="1858180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Node5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1281805" y="3357448"/>
            <a:ext cx="2697517" cy="1405052"/>
          </a:xfrm>
          <a:custGeom>
            <a:avLst/>
            <a:gdLst>
              <a:gd name="connsiteX0" fmla="*/ 2552700 w 2552700"/>
              <a:gd name="connsiteY0" fmla="*/ 1405052 h 1405052"/>
              <a:gd name="connsiteX1" fmla="*/ 2286000 w 2552700"/>
              <a:gd name="connsiteY1" fmla="*/ 1128827 h 1405052"/>
              <a:gd name="connsiteX2" fmla="*/ 1362075 w 2552700"/>
              <a:gd name="connsiteY2" fmla="*/ 1147877 h 1405052"/>
              <a:gd name="connsiteX3" fmla="*/ 638175 w 2552700"/>
              <a:gd name="connsiteY3" fmla="*/ 624002 h 1405052"/>
              <a:gd name="connsiteX4" fmla="*/ 342900 w 2552700"/>
              <a:gd name="connsiteY4" fmla="*/ 90602 h 1405052"/>
              <a:gd name="connsiteX5" fmla="*/ 0 w 2552700"/>
              <a:gd name="connsiteY5" fmla="*/ 4877 h 140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700" h="1405052">
                <a:moveTo>
                  <a:pt x="2552700" y="1405052"/>
                </a:moveTo>
                <a:cubicBezTo>
                  <a:pt x="2518568" y="1288370"/>
                  <a:pt x="2484437" y="1171689"/>
                  <a:pt x="2286000" y="1128827"/>
                </a:cubicBezTo>
                <a:cubicBezTo>
                  <a:pt x="2087562" y="1085964"/>
                  <a:pt x="1636712" y="1232014"/>
                  <a:pt x="1362075" y="1147877"/>
                </a:cubicBezTo>
                <a:cubicBezTo>
                  <a:pt x="1087437" y="1063739"/>
                  <a:pt x="808037" y="800214"/>
                  <a:pt x="638175" y="624002"/>
                </a:cubicBezTo>
                <a:cubicBezTo>
                  <a:pt x="468313" y="447790"/>
                  <a:pt x="449262" y="193789"/>
                  <a:pt x="342900" y="90602"/>
                </a:cubicBezTo>
                <a:cubicBezTo>
                  <a:pt x="236538" y="-12585"/>
                  <a:pt x="118269" y="-3854"/>
                  <a:pt x="0" y="4877"/>
                </a:cubicBez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ctangle 42"/>
          <p:cNvSpPr/>
          <p:nvPr/>
        </p:nvSpPr>
        <p:spPr>
          <a:xfrm>
            <a:off x="779514" y="3140968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Node6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1671087" y="2934237"/>
            <a:ext cx="107707" cy="763844"/>
          </a:xfrm>
          <a:custGeom>
            <a:avLst/>
            <a:gdLst>
              <a:gd name="connsiteX0" fmla="*/ 95801 w 95801"/>
              <a:gd name="connsiteY0" fmla="*/ 695325 h 695325"/>
              <a:gd name="connsiteX1" fmla="*/ 5313 w 95801"/>
              <a:gd name="connsiteY1" fmla="*/ 404813 h 695325"/>
              <a:gd name="connsiteX2" fmla="*/ 10076 w 95801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01" h="695325">
                <a:moveTo>
                  <a:pt x="95801" y="695325"/>
                </a:moveTo>
                <a:cubicBezTo>
                  <a:pt x="57700" y="608012"/>
                  <a:pt x="19600" y="520700"/>
                  <a:pt x="5313" y="404813"/>
                </a:cubicBezTo>
                <a:cubicBezTo>
                  <a:pt x="-8975" y="288925"/>
                  <a:pt x="10076" y="0"/>
                  <a:pt x="10076" y="0"/>
                </a:cubicBez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ctangle 39"/>
          <p:cNvSpPr/>
          <p:nvPr/>
        </p:nvSpPr>
        <p:spPr>
          <a:xfrm>
            <a:off x="1567054" y="2564904"/>
            <a:ext cx="576064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Node2</a:t>
            </a:r>
            <a:endParaRPr lang="da-DK" sz="11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579883" y="4857033"/>
            <a:ext cx="347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579883" y="4813091"/>
            <a:ext cx="347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579883" y="4762500"/>
            <a:ext cx="347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2976758" y="5085184"/>
            <a:ext cx="272246" cy="376474"/>
            <a:chOff x="5600369" y="5871951"/>
            <a:chExt cx="272246" cy="376474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736492" y="5959449"/>
              <a:ext cx="0" cy="288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600369" y="5953706"/>
              <a:ext cx="136123" cy="154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736492" y="5953707"/>
              <a:ext cx="136123" cy="154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736492" y="6021288"/>
              <a:ext cx="136123" cy="154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603448" y="6026608"/>
              <a:ext cx="136123" cy="154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736492" y="5871951"/>
              <a:ext cx="136123" cy="154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600369" y="5876377"/>
              <a:ext cx="136123" cy="154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Freeform 94"/>
          <p:cNvSpPr/>
          <p:nvPr/>
        </p:nvSpPr>
        <p:spPr>
          <a:xfrm>
            <a:off x="3111500" y="4991100"/>
            <a:ext cx="819150" cy="500063"/>
          </a:xfrm>
          <a:custGeom>
            <a:avLst/>
            <a:gdLst>
              <a:gd name="connsiteX0" fmla="*/ 0 w 819150"/>
              <a:gd name="connsiteY0" fmla="*/ 476250 h 510391"/>
              <a:gd name="connsiteX1" fmla="*/ 63500 w 819150"/>
              <a:gd name="connsiteY1" fmla="*/ 508000 h 510391"/>
              <a:gd name="connsiteX2" fmla="*/ 196850 w 819150"/>
              <a:gd name="connsiteY2" fmla="*/ 419100 h 510391"/>
              <a:gd name="connsiteX3" fmla="*/ 565150 w 819150"/>
              <a:gd name="connsiteY3" fmla="*/ 133350 h 510391"/>
              <a:gd name="connsiteX4" fmla="*/ 819150 w 819150"/>
              <a:gd name="connsiteY4" fmla="*/ 0 h 5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150" h="510391">
                <a:moveTo>
                  <a:pt x="0" y="476250"/>
                </a:moveTo>
                <a:cubicBezTo>
                  <a:pt x="15346" y="496887"/>
                  <a:pt x="30692" y="517525"/>
                  <a:pt x="63500" y="508000"/>
                </a:cubicBezTo>
                <a:cubicBezTo>
                  <a:pt x="96308" y="498475"/>
                  <a:pt x="113242" y="481542"/>
                  <a:pt x="196850" y="419100"/>
                </a:cubicBezTo>
                <a:cubicBezTo>
                  <a:pt x="280458" y="356658"/>
                  <a:pt x="461433" y="203200"/>
                  <a:pt x="565150" y="133350"/>
                </a:cubicBezTo>
                <a:cubicBezTo>
                  <a:pt x="668867" y="63500"/>
                  <a:pt x="744008" y="31750"/>
                  <a:pt x="81915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/>
          <p:cNvSpPr/>
          <p:nvPr/>
        </p:nvSpPr>
        <p:spPr>
          <a:xfrm>
            <a:off x="3925562" y="4608422"/>
            <a:ext cx="790453" cy="39604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Node1 </a:t>
            </a:r>
          </a:p>
          <a:p>
            <a:pPr algn="ctr"/>
            <a:r>
              <a:rPr lang="da-DK" sz="1100" dirty="0" smtClean="0">
                <a:solidFill>
                  <a:schemeClr val="tx1"/>
                </a:solidFill>
              </a:rPr>
              <a:t>(SD, </a:t>
            </a:r>
            <a:r>
              <a:rPr lang="da-DK" sz="1100" dirty="0" err="1" smtClean="0">
                <a:solidFill>
                  <a:schemeClr val="tx1"/>
                </a:solidFill>
              </a:rPr>
              <a:t>Xbee</a:t>
            </a:r>
            <a:r>
              <a:rPr lang="da-DK" sz="1100" dirty="0" smtClean="0">
                <a:solidFill>
                  <a:schemeClr val="tx1"/>
                </a:solidFill>
              </a:rPr>
              <a:t>)</a:t>
            </a:r>
            <a:endParaRPr lang="da-DK" sz="11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051720" y="5003884"/>
            <a:ext cx="98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 smtClean="0"/>
              <a:t>Antenna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94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116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</dc:creator>
  <cp:lastModifiedBy>Christian</cp:lastModifiedBy>
  <cp:revision>15</cp:revision>
  <cp:lastPrinted>2010-10-26T18:39:14Z</cp:lastPrinted>
  <dcterms:created xsi:type="dcterms:W3CDTF">2010-10-23T17:11:20Z</dcterms:created>
  <dcterms:modified xsi:type="dcterms:W3CDTF">2010-10-26T18:58:32Z</dcterms:modified>
</cp:coreProperties>
</file>