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05613" cy="99393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432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2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8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8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1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03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8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13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7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634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FEED-8A20-46F8-9984-6ABE20CEA6B7}" type="datetimeFigureOut">
              <a:rPr lang="da-DK" smtClean="0"/>
              <a:t>21-10-2010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615D-523C-40EE-BC6E-9B4BF89BDA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85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3848" r="24619" b="9843"/>
          <a:stretch/>
        </p:blipFill>
        <p:spPr bwMode="auto">
          <a:xfrm>
            <a:off x="1547664" y="260648"/>
            <a:ext cx="6371772" cy="631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1268760"/>
            <a:ext cx="1440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/>
          <p:cNvSpPr/>
          <p:nvPr/>
        </p:nvSpPr>
        <p:spPr>
          <a:xfrm>
            <a:off x="2996208" y="1268760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3275856" y="12687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3491880" y="12687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3779912" y="5373216"/>
            <a:ext cx="1440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3995936" y="5373216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eft Brace 4"/>
          <p:cNvSpPr/>
          <p:nvPr/>
        </p:nvSpPr>
        <p:spPr>
          <a:xfrm>
            <a:off x="1403648" y="1700808"/>
            <a:ext cx="144016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700808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UART</a:t>
            </a:r>
            <a:endParaRPr lang="da-DK" dirty="0"/>
          </a:p>
        </p:txBody>
      </p:sp>
      <p:sp>
        <p:nvSpPr>
          <p:cNvPr id="13" name="Left Brace 12"/>
          <p:cNvSpPr/>
          <p:nvPr/>
        </p:nvSpPr>
        <p:spPr>
          <a:xfrm>
            <a:off x="1263032" y="2492896"/>
            <a:ext cx="144016" cy="5760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Left Brace 13"/>
          <p:cNvSpPr/>
          <p:nvPr/>
        </p:nvSpPr>
        <p:spPr>
          <a:xfrm>
            <a:off x="1403648" y="2708920"/>
            <a:ext cx="144016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292494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INT4-7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256490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PWM</a:t>
            </a:r>
            <a:endParaRPr lang="da-DK" dirty="0"/>
          </a:p>
        </p:txBody>
      </p:sp>
      <p:sp>
        <p:nvSpPr>
          <p:cNvPr id="17" name="Left Brace 16"/>
          <p:cNvSpPr/>
          <p:nvPr/>
        </p:nvSpPr>
        <p:spPr>
          <a:xfrm>
            <a:off x="1403648" y="3645024"/>
            <a:ext cx="144016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38610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SPI</a:t>
            </a:r>
            <a:endParaRPr lang="da-DK" dirty="0"/>
          </a:p>
        </p:txBody>
      </p:sp>
      <p:sp>
        <p:nvSpPr>
          <p:cNvPr id="19" name="Left Brace 18"/>
          <p:cNvSpPr/>
          <p:nvPr/>
        </p:nvSpPr>
        <p:spPr>
          <a:xfrm>
            <a:off x="1415432" y="4581128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7878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PWM</a:t>
            </a:r>
            <a:endParaRPr lang="da-DK" dirty="0"/>
          </a:p>
        </p:txBody>
      </p:sp>
      <p:sp>
        <p:nvSpPr>
          <p:cNvPr id="21" name="Left Brace 20"/>
          <p:cNvSpPr/>
          <p:nvPr/>
        </p:nvSpPr>
        <p:spPr>
          <a:xfrm rot="16200000" flipV="1">
            <a:off x="2809613" y="6464541"/>
            <a:ext cx="144017" cy="2196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2" name="TextBox 21"/>
          <p:cNvSpPr txBox="1"/>
          <p:nvPr/>
        </p:nvSpPr>
        <p:spPr>
          <a:xfrm>
            <a:off x="2570214" y="65880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PWM</a:t>
            </a:r>
            <a:endParaRPr lang="da-DK" dirty="0"/>
          </a:p>
        </p:txBody>
      </p:sp>
      <p:sp>
        <p:nvSpPr>
          <p:cNvPr id="23" name="Left Brace 22"/>
          <p:cNvSpPr/>
          <p:nvPr/>
        </p:nvSpPr>
        <p:spPr>
          <a:xfrm rot="16200000" flipV="1">
            <a:off x="3526073" y="6487530"/>
            <a:ext cx="144017" cy="2196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3293949" y="658806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Reset</a:t>
            </a:r>
            <a:endParaRPr lang="da-DK" dirty="0"/>
          </a:p>
        </p:txBody>
      </p:sp>
      <p:sp>
        <p:nvSpPr>
          <p:cNvPr id="25" name="Left Brace 24"/>
          <p:cNvSpPr/>
          <p:nvPr/>
        </p:nvSpPr>
        <p:spPr>
          <a:xfrm rot="16200000">
            <a:off x="4355976" y="6381329"/>
            <a:ext cx="144016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4067944" y="65880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Clock</a:t>
            </a:r>
            <a:endParaRPr lang="da-DK" dirty="0"/>
          </a:p>
        </p:txBody>
      </p:sp>
      <p:sp>
        <p:nvSpPr>
          <p:cNvPr id="27" name="Left Brace 26"/>
          <p:cNvSpPr/>
          <p:nvPr/>
        </p:nvSpPr>
        <p:spPr>
          <a:xfrm rot="16200000" flipV="1">
            <a:off x="5046827" y="6208228"/>
            <a:ext cx="130321" cy="7919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TextBox 27"/>
          <p:cNvSpPr txBox="1"/>
          <p:nvPr/>
        </p:nvSpPr>
        <p:spPr>
          <a:xfrm>
            <a:off x="4718979" y="658806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INT 0-3</a:t>
            </a:r>
            <a:endParaRPr lang="da-DK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6023654" y="6369834"/>
            <a:ext cx="121028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5796136" y="65973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CAN</a:t>
            </a:r>
            <a:endParaRPr lang="da-DK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5292080" y="5013176"/>
            <a:ext cx="216024" cy="3600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2" name="TextBox 31"/>
          <p:cNvSpPr txBox="1"/>
          <p:nvPr/>
        </p:nvSpPr>
        <p:spPr>
          <a:xfrm>
            <a:off x="5076056" y="4787860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UART</a:t>
            </a:r>
            <a:endParaRPr lang="da-DK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6419699" y="6477846"/>
            <a:ext cx="121027" cy="216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4" name="TextBox 33"/>
          <p:cNvSpPr txBox="1"/>
          <p:nvPr/>
        </p:nvSpPr>
        <p:spPr>
          <a:xfrm>
            <a:off x="6253793" y="659735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Timer </a:t>
            </a:r>
            <a:r>
              <a:rPr lang="da-DK" dirty="0" err="1" smtClean="0"/>
              <a:t>clock</a:t>
            </a:r>
            <a:r>
              <a:rPr lang="da-DK" dirty="0" smtClean="0"/>
              <a:t> out</a:t>
            </a:r>
            <a:endParaRPr lang="da-DK" dirty="0"/>
          </a:p>
        </p:txBody>
      </p:sp>
      <p:sp>
        <p:nvSpPr>
          <p:cNvPr id="35" name="Left Brace 34"/>
          <p:cNvSpPr/>
          <p:nvPr/>
        </p:nvSpPr>
        <p:spPr>
          <a:xfrm flipH="1">
            <a:off x="7812360" y="4869160"/>
            <a:ext cx="144016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6" name="TextBox 35"/>
          <p:cNvSpPr txBox="1"/>
          <p:nvPr/>
        </p:nvSpPr>
        <p:spPr>
          <a:xfrm>
            <a:off x="8028384" y="4797152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External</a:t>
            </a:r>
            <a:endParaRPr lang="da-DK" dirty="0" smtClean="0"/>
          </a:p>
          <a:p>
            <a:r>
              <a:rPr lang="da-DK" dirty="0" err="1" smtClean="0"/>
              <a:t>Mem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37" name="Left Brace 36"/>
          <p:cNvSpPr/>
          <p:nvPr/>
        </p:nvSpPr>
        <p:spPr>
          <a:xfrm flipH="1">
            <a:off x="7812360" y="3140968"/>
            <a:ext cx="144016" cy="1656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8" name="TextBox 37"/>
          <p:cNvSpPr txBox="1"/>
          <p:nvPr/>
        </p:nvSpPr>
        <p:spPr>
          <a:xfrm>
            <a:off x="8028384" y="3779748"/>
            <a:ext cx="8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Std</a:t>
            </a:r>
            <a:r>
              <a:rPr lang="da-DK" dirty="0" smtClean="0"/>
              <a:t> I/O</a:t>
            </a:r>
            <a:endParaRPr lang="da-DK" dirty="0"/>
          </a:p>
        </p:txBody>
      </p:sp>
      <p:sp>
        <p:nvSpPr>
          <p:cNvPr id="39" name="Left Brace 38"/>
          <p:cNvSpPr/>
          <p:nvPr/>
        </p:nvSpPr>
        <p:spPr>
          <a:xfrm flipH="1">
            <a:off x="7812360" y="2934236"/>
            <a:ext cx="144016" cy="2067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0" name="TextBox 39"/>
          <p:cNvSpPr txBox="1"/>
          <p:nvPr/>
        </p:nvSpPr>
        <p:spPr>
          <a:xfrm>
            <a:off x="8028384" y="29156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Clock</a:t>
            </a:r>
            <a:r>
              <a:rPr lang="da-DK" dirty="0" smtClean="0"/>
              <a:t> out</a:t>
            </a:r>
            <a:endParaRPr lang="da-DK" dirty="0"/>
          </a:p>
        </p:txBody>
      </p:sp>
      <p:sp>
        <p:nvSpPr>
          <p:cNvPr id="41" name="Left Brace 40"/>
          <p:cNvSpPr/>
          <p:nvPr/>
        </p:nvSpPr>
        <p:spPr>
          <a:xfrm flipH="1">
            <a:off x="7812360" y="2708920"/>
            <a:ext cx="144016" cy="2160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2" name="TextBox 41"/>
          <p:cNvSpPr txBox="1"/>
          <p:nvPr/>
        </p:nvSpPr>
        <p:spPr>
          <a:xfrm>
            <a:off x="8028384" y="2350621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External</a:t>
            </a:r>
            <a:endParaRPr lang="da-DK" dirty="0" smtClean="0"/>
          </a:p>
          <a:p>
            <a:r>
              <a:rPr lang="da-DK" dirty="0" err="1" smtClean="0"/>
              <a:t>Mem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3" name="Left Brace 42"/>
          <p:cNvSpPr/>
          <p:nvPr/>
        </p:nvSpPr>
        <p:spPr>
          <a:xfrm flipH="1">
            <a:off x="7812360" y="1484784"/>
            <a:ext cx="144016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4" name="TextBox 43"/>
          <p:cNvSpPr txBox="1"/>
          <p:nvPr/>
        </p:nvSpPr>
        <p:spPr>
          <a:xfrm>
            <a:off x="8028384" y="1907540"/>
            <a:ext cx="8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Std</a:t>
            </a:r>
            <a:r>
              <a:rPr lang="da-DK" dirty="0" smtClean="0"/>
              <a:t> I/O</a:t>
            </a:r>
            <a:endParaRPr lang="da-DK" dirty="0"/>
          </a:p>
        </p:txBody>
      </p:sp>
      <p:sp>
        <p:nvSpPr>
          <p:cNvPr id="45" name="Rectangle 44"/>
          <p:cNvSpPr/>
          <p:nvPr/>
        </p:nvSpPr>
        <p:spPr>
          <a:xfrm>
            <a:off x="5652120" y="1268760"/>
            <a:ext cx="14401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ctangle 4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Left Brace 46"/>
          <p:cNvSpPr/>
          <p:nvPr/>
        </p:nvSpPr>
        <p:spPr>
          <a:xfrm rot="5400000">
            <a:off x="4391980" y="-639452"/>
            <a:ext cx="144016" cy="1800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8" name="TextBox 47"/>
          <p:cNvSpPr txBox="1"/>
          <p:nvPr/>
        </p:nvSpPr>
        <p:spPr>
          <a:xfrm>
            <a:off x="3995936" y="-993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ADC 0-7</a:t>
            </a:r>
            <a:endParaRPr lang="da-DK" dirty="0"/>
          </a:p>
        </p:txBody>
      </p:sp>
      <p:sp>
        <p:nvSpPr>
          <p:cNvPr id="49" name="Left Brace 48"/>
          <p:cNvSpPr/>
          <p:nvPr/>
        </p:nvSpPr>
        <p:spPr>
          <a:xfrm rot="5400000">
            <a:off x="6156177" y="-99393"/>
            <a:ext cx="144016" cy="7200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0" name="TextBox 49"/>
          <p:cNvSpPr txBox="1"/>
          <p:nvPr/>
        </p:nvSpPr>
        <p:spPr>
          <a:xfrm>
            <a:off x="5748892" y="-99392"/>
            <a:ext cx="8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Std</a:t>
            </a:r>
            <a:r>
              <a:rPr lang="da-DK" dirty="0" smtClean="0"/>
              <a:t> I/O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99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4</cp:revision>
  <cp:lastPrinted>2010-10-21T19:38:29Z</cp:lastPrinted>
  <dcterms:created xsi:type="dcterms:W3CDTF">2010-10-21T19:11:27Z</dcterms:created>
  <dcterms:modified xsi:type="dcterms:W3CDTF">2010-10-21T19:38:32Z</dcterms:modified>
</cp:coreProperties>
</file>