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>
        <p:scale>
          <a:sx n="120" d="100"/>
          <a:sy n="120" d="100"/>
        </p:scale>
        <p:origin x="256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959D-4E06-EE4D-AC25-F8641C9BF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85DF3-2F6F-3F47-A926-0DB24EB48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4C0C7-ABD2-CF46-8381-FCD4AD90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81CD-B9C0-9B46-8AC0-C05A24DAE8A2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B6692-4FD2-3E48-8803-BEC1B3E1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25362-9884-3949-9150-21CF1D66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3C86-E8A1-FE41-ACC3-5A1474D0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6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CFA6-FD1D-F64C-BC6C-2CAA2B0B3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80DF9-26F0-9E40-8EC0-8F54CF5E3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10743-24EC-7C41-BFE6-AB29AA87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81CD-B9C0-9B46-8AC0-C05A24DAE8A2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33F45-14AF-8943-B292-2442AD27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2E2A2-ECDA-374A-BC2F-D3BB4EDC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3C86-E8A1-FE41-ACC3-5A1474D0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7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D0CAB-A273-BD40-81CD-4350A31E6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60080-D536-1B43-BD49-E0E0D7A93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88D45-F786-A949-872C-8AFD06B3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81CD-B9C0-9B46-8AC0-C05A24DAE8A2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7B55C-4CED-CB4E-BE8C-901B5098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ED3AF-09DA-E641-8447-ACD49306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3C86-E8A1-FE41-ACC3-5A1474D0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7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EA09-FCA2-2044-948B-3754F416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0E885-4615-8B43-A74F-A25EF6AFA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31AC6-C5B7-FE41-852E-73054E18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81CD-B9C0-9B46-8AC0-C05A24DAE8A2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EF57-BCD5-AB45-B593-FFE17E6D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6C861-AAC1-814F-A73D-D780685D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3C86-E8A1-FE41-ACC3-5A1474D0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4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40E2-34C9-A64B-BCED-8903B2F0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C0A1-CD77-EB40-BB35-20071350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630AD-F0D3-CA4C-B8F6-C8E43BD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81CD-B9C0-9B46-8AC0-C05A24DAE8A2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0DB5D-702C-4643-BE2E-27C8360D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241D7-4F07-7E46-9EFA-96924CD1D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3C86-E8A1-FE41-ACC3-5A1474D0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2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9149-668E-0442-A144-A979D5E5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45C87-9400-9B48-B0A8-3A2CA12BE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1F0C2-B483-9F43-AA46-68C18730E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F86E6-4AE3-E84C-B72F-ED94EE45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81CD-B9C0-9B46-8AC0-C05A24DAE8A2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24CFB-1CC2-CD46-895E-29B94F0B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8B52-834B-6644-B20B-2B3B5FDC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3C86-E8A1-FE41-ACC3-5A1474D0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8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AA43-9038-D949-9954-BD5CBEA2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2E1C4-E8FD-1D44-9415-F018A7889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7807F-F4F3-4C47-A093-BE49E56D6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AD20D-1262-7645-B99D-C24359549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AECAA-D4F7-E949-A75E-82394D188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F1AA9-5EC5-3A4F-A3A2-D1AA3778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81CD-B9C0-9B46-8AC0-C05A24DAE8A2}" type="datetimeFigureOut">
              <a:rPr lang="en-US" smtClean="0"/>
              <a:t>3/30/20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D4AA5-55F5-CC44-9EA3-20CDA9E1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AF721-2322-B148-8CE8-A55592A4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3C86-E8A1-FE41-ACC3-5A1474D0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B75D-3944-364D-8AA8-F8AE125B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B5A64-E5FA-D148-B3C9-353DD983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81CD-B9C0-9B46-8AC0-C05A24DAE8A2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0DB24-5221-4D47-9067-8DB60D06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CC0AB-49E0-3A4D-9FA1-6ED9EA6C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3C86-E8A1-FE41-ACC3-5A1474D0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9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72C43-E0AE-8F43-B899-50B37579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81CD-B9C0-9B46-8AC0-C05A24DAE8A2}" type="datetimeFigureOut">
              <a:rPr lang="en-US" smtClean="0"/>
              <a:t>3/30/20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D731E-4C8C-B942-A99D-E863305C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A13BA-0113-5341-BC55-95F1D8E6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3C86-E8A1-FE41-ACC3-5A1474D0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A019-2721-6947-AAED-F734A2531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5398-73A5-994E-A5AA-D7CA536FD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20978-6D8F-EB4A-94CA-E26B4730F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FD06A-2523-7E49-9DD3-E518F6A7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81CD-B9C0-9B46-8AC0-C05A24DAE8A2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7A731-7A94-DA40-9E36-6005984B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9D5F6-2618-0C47-B148-2318857E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3C86-E8A1-FE41-ACC3-5A1474D0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2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355D-049C-EE49-8315-573C9E6D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D0B40C-B367-9142-815B-B349C7FF9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38617-BE58-264E-A081-D473CE181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F2C98-BDD8-4E48-9A58-492DFB79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81CD-B9C0-9B46-8AC0-C05A24DAE8A2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107F8-0745-0144-8746-8348C135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4EECF-9067-874A-9C43-E9124AB2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3C86-E8A1-FE41-ACC3-5A1474D0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4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A4FBA-58B1-2A48-8789-98E89B58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B4858-CD47-2946-8F86-F485CAAF2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3D85F-42C4-614B-8AF9-94259E5E9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781CD-B9C0-9B46-8AC0-C05A24DAE8A2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B8227-3D3C-EA4F-B247-8E1D09B6F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CA497-84F2-1D44-A791-3FD5C4160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D3C86-E8A1-FE41-ACC3-5A1474D0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2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C3F9BCA1-ADD5-F940-9584-714EDA4026C3}"/>
              </a:ext>
            </a:extLst>
          </p:cNvPr>
          <p:cNvSpPr/>
          <p:nvPr/>
        </p:nvSpPr>
        <p:spPr>
          <a:xfrm>
            <a:off x="2437894" y="5014091"/>
            <a:ext cx="4806504" cy="558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C69F1E4-C4B2-704B-BC4A-E1C3E602EF0B}"/>
              </a:ext>
            </a:extLst>
          </p:cNvPr>
          <p:cNvSpPr/>
          <p:nvPr/>
        </p:nvSpPr>
        <p:spPr>
          <a:xfrm>
            <a:off x="2437894" y="969563"/>
            <a:ext cx="4806504" cy="558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5F7254-B6D8-5D44-BCD0-96C3944560B3}"/>
              </a:ext>
            </a:extLst>
          </p:cNvPr>
          <p:cNvSpPr/>
          <p:nvPr/>
        </p:nvSpPr>
        <p:spPr>
          <a:xfrm>
            <a:off x="6099745" y="1378044"/>
            <a:ext cx="795646" cy="41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frame5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7BB018-2C5D-AA4B-8077-9556401A4F70}"/>
              </a:ext>
            </a:extLst>
          </p:cNvPr>
          <p:cNvSpPr/>
          <p:nvPr/>
        </p:nvSpPr>
        <p:spPr>
          <a:xfrm>
            <a:off x="5302242" y="1371527"/>
            <a:ext cx="795646" cy="41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frame4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AD2526-D0D2-1448-B6ED-B5A907CD6D4F}"/>
              </a:ext>
            </a:extLst>
          </p:cNvPr>
          <p:cNvSpPr/>
          <p:nvPr/>
        </p:nvSpPr>
        <p:spPr>
          <a:xfrm>
            <a:off x="4508452" y="1372499"/>
            <a:ext cx="795646" cy="41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frame3</a:t>
            </a:r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2128FA-C107-ED4E-80D2-4864B4B0FCE4}"/>
              </a:ext>
            </a:extLst>
          </p:cNvPr>
          <p:cNvSpPr/>
          <p:nvPr/>
        </p:nvSpPr>
        <p:spPr>
          <a:xfrm>
            <a:off x="3710949" y="1372499"/>
            <a:ext cx="795646" cy="41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frame2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CF888F-C1DE-C54B-B94E-966EC2B403EB}"/>
              </a:ext>
            </a:extLst>
          </p:cNvPr>
          <p:cNvSpPr/>
          <p:nvPr/>
        </p:nvSpPr>
        <p:spPr>
          <a:xfrm>
            <a:off x="2915303" y="1374086"/>
            <a:ext cx="795646" cy="41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frame1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D68BA616-2468-034F-8F68-9A0F54E80FFC}"/>
              </a:ext>
            </a:extLst>
          </p:cNvPr>
          <p:cNvCxnSpPr>
            <a:stCxn id="27" idx="0"/>
            <a:endCxn id="26" idx="0"/>
          </p:cNvCxnSpPr>
          <p:nvPr/>
        </p:nvCxnSpPr>
        <p:spPr>
          <a:xfrm rot="5400000" flipH="1" flipV="1">
            <a:off x="3710156" y="975470"/>
            <a:ext cx="1587" cy="795646"/>
          </a:xfrm>
          <a:prstGeom prst="curvedConnector3">
            <a:avLst>
              <a:gd name="adj1" fmla="val 145045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E5E77249-F111-DE45-A29F-343ABFCF0EF6}"/>
              </a:ext>
            </a:extLst>
          </p:cNvPr>
          <p:cNvCxnSpPr>
            <a:stCxn id="26" idx="0"/>
            <a:endCxn id="8" idx="0"/>
          </p:cNvCxnSpPr>
          <p:nvPr/>
        </p:nvCxnSpPr>
        <p:spPr>
          <a:xfrm rot="5400000" flipH="1" flipV="1">
            <a:off x="4507523" y="973748"/>
            <a:ext cx="12700" cy="79750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0422A5D-48B8-9E48-931F-6025ABF4B7B8}"/>
              </a:ext>
            </a:extLst>
          </p:cNvPr>
          <p:cNvCxnSpPr>
            <a:stCxn id="8" idx="0"/>
            <a:endCxn id="6" idx="0"/>
          </p:cNvCxnSpPr>
          <p:nvPr/>
        </p:nvCxnSpPr>
        <p:spPr>
          <a:xfrm rot="5400000" flipH="1" flipV="1">
            <a:off x="5302684" y="975118"/>
            <a:ext cx="972" cy="793790"/>
          </a:xfrm>
          <a:prstGeom prst="curvedConnector3">
            <a:avLst>
              <a:gd name="adj1" fmla="val 236185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359C088F-9F46-D048-B324-8FB35C64936B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H="1">
            <a:off x="6095557" y="976034"/>
            <a:ext cx="6517" cy="797503"/>
          </a:xfrm>
          <a:prstGeom prst="curvedConnector3">
            <a:avLst>
              <a:gd name="adj1" fmla="val -35077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1E7DF567-C6CE-C04E-953F-3F0553B56E5C}"/>
              </a:ext>
            </a:extLst>
          </p:cNvPr>
          <p:cNvCxnSpPr>
            <a:stCxn id="5" idx="2"/>
            <a:endCxn id="6" idx="2"/>
          </p:cNvCxnSpPr>
          <p:nvPr/>
        </p:nvCxnSpPr>
        <p:spPr>
          <a:xfrm rot="5400000" flipH="1">
            <a:off x="6095558" y="1391672"/>
            <a:ext cx="6517" cy="797503"/>
          </a:xfrm>
          <a:prstGeom prst="curvedConnector3">
            <a:avLst>
              <a:gd name="adj1" fmla="val -35077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7D26AB7F-36B2-FE44-A2B9-FF63083B3043}"/>
              </a:ext>
            </a:extLst>
          </p:cNvPr>
          <p:cNvCxnSpPr>
            <a:stCxn id="6" idx="2"/>
            <a:endCxn id="8" idx="2"/>
          </p:cNvCxnSpPr>
          <p:nvPr/>
        </p:nvCxnSpPr>
        <p:spPr>
          <a:xfrm rot="5400000">
            <a:off x="5302684" y="1390755"/>
            <a:ext cx="972" cy="793790"/>
          </a:xfrm>
          <a:prstGeom prst="curvedConnector3">
            <a:avLst>
              <a:gd name="adj1" fmla="val 236185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DE207754-CDAE-1D46-8C37-F8D7C6C06071}"/>
              </a:ext>
            </a:extLst>
          </p:cNvPr>
          <p:cNvCxnSpPr>
            <a:stCxn id="8" idx="2"/>
            <a:endCxn id="26" idx="2"/>
          </p:cNvCxnSpPr>
          <p:nvPr/>
        </p:nvCxnSpPr>
        <p:spPr>
          <a:xfrm rot="5400000">
            <a:off x="4507524" y="1389385"/>
            <a:ext cx="12700" cy="79750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38093995-7A18-0147-86D5-639400D5E969}"/>
              </a:ext>
            </a:extLst>
          </p:cNvPr>
          <p:cNvCxnSpPr>
            <a:stCxn id="26" idx="2"/>
            <a:endCxn id="27" idx="2"/>
          </p:cNvCxnSpPr>
          <p:nvPr/>
        </p:nvCxnSpPr>
        <p:spPr>
          <a:xfrm rot="5400000">
            <a:off x="3710156" y="1391106"/>
            <a:ext cx="1587" cy="795646"/>
          </a:xfrm>
          <a:prstGeom prst="curvedConnector3">
            <a:avLst>
              <a:gd name="adj1" fmla="val 145045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82BF00B-25B1-1F43-A2D6-9A28B0A6B0AF}"/>
              </a:ext>
            </a:extLst>
          </p:cNvPr>
          <p:cNvSpPr txBox="1"/>
          <p:nvPr/>
        </p:nvSpPr>
        <p:spPr>
          <a:xfrm flipH="1">
            <a:off x="5862995" y="2019105"/>
            <a:ext cx="46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A1B175-C221-E94A-B072-70A2A0CD6A69}"/>
              </a:ext>
            </a:extLst>
          </p:cNvPr>
          <p:cNvSpPr txBox="1"/>
          <p:nvPr/>
        </p:nvSpPr>
        <p:spPr>
          <a:xfrm flipH="1">
            <a:off x="5067349" y="2019106"/>
            <a:ext cx="46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359C57-1E76-614C-943C-5E6C3BFB0756}"/>
              </a:ext>
            </a:extLst>
          </p:cNvPr>
          <p:cNvSpPr txBox="1"/>
          <p:nvPr/>
        </p:nvSpPr>
        <p:spPr>
          <a:xfrm flipH="1">
            <a:off x="4278981" y="2012757"/>
            <a:ext cx="46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82313C-24A5-1440-A981-EECFDAC16655}"/>
              </a:ext>
            </a:extLst>
          </p:cNvPr>
          <p:cNvSpPr txBox="1"/>
          <p:nvPr/>
        </p:nvSpPr>
        <p:spPr>
          <a:xfrm flipH="1">
            <a:off x="3476057" y="2012757"/>
            <a:ext cx="46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AAE045-BB4C-D84D-9C19-95BFD56A2411}"/>
              </a:ext>
            </a:extLst>
          </p:cNvPr>
          <p:cNvSpPr txBox="1"/>
          <p:nvPr/>
        </p:nvSpPr>
        <p:spPr>
          <a:xfrm flipH="1">
            <a:off x="2439750" y="1947044"/>
            <a:ext cx="46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</a:t>
            </a:r>
          </a:p>
        </p:txBody>
      </p: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9F879A7B-D25F-B047-8CC4-1B0B1C5DE2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39751" y="1804254"/>
            <a:ext cx="868535" cy="8294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E5F85C5-EC51-5943-BC60-CC48E8E7A982}"/>
              </a:ext>
            </a:extLst>
          </p:cNvPr>
          <p:cNvSpPr txBox="1"/>
          <p:nvPr/>
        </p:nvSpPr>
        <p:spPr>
          <a:xfrm>
            <a:off x="1496413" y="2608545"/>
            <a:ext cx="2527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get the length here!)</a:t>
            </a:r>
          </a:p>
          <a:p>
            <a:r>
              <a:rPr lang="en-US" dirty="0"/>
              <a:t>return length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9146A3E-ADA4-974F-AE2F-D8A18D2A1442}"/>
              </a:ext>
            </a:extLst>
          </p:cNvPr>
          <p:cNvSpPr/>
          <p:nvPr/>
        </p:nvSpPr>
        <p:spPr>
          <a:xfrm>
            <a:off x="5965491" y="4704826"/>
            <a:ext cx="795646" cy="41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frame5</a:t>
            </a:r>
            <a:endParaRPr lang="en-US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E8A0314-8F61-8E4E-B865-5725A8C83276}"/>
              </a:ext>
            </a:extLst>
          </p:cNvPr>
          <p:cNvSpPr/>
          <p:nvPr/>
        </p:nvSpPr>
        <p:spPr>
          <a:xfrm>
            <a:off x="5167987" y="4702622"/>
            <a:ext cx="795646" cy="41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frame4</a:t>
            </a:r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883B85A-6560-A146-9ABA-BD8B9BCFD447}"/>
              </a:ext>
            </a:extLst>
          </p:cNvPr>
          <p:cNvSpPr/>
          <p:nvPr/>
        </p:nvSpPr>
        <p:spPr>
          <a:xfrm>
            <a:off x="4374198" y="4701651"/>
            <a:ext cx="795646" cy="41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frame3</a:t>
            </a:r>
            <a:endParaRPr lang="en-US" sz="12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CF4BD45-26CD-054B-BAAB-1E60F87A72B0}"/>
              </a:ext>
            </a:extLst>
          </p:cNvPr>
          <p:cNvSpPr/>
          <p:nvPr/>
        </p:nvSpPr>
        <p:spPr>
          <a:xfrm>
            <a:off x="3576695" y="4701651"/>
            <a:ext cx="795646" cy="41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frame2</a:t>
            </a:r>
            <a:endParaRPr lang="en-US" sz="1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67A943F-481F-3E4D-A0AF-40F9930014AD}"/>
              </a:ext>
            </a:extLst>
          </p:cNvPr>
          <p:cNvSpPr/>
          <p:nvPr/>
        </p:nvSpPr>
        <p:spPr>
          <a:xfrm>
            <a:off x="2781049" y="4703238"/>
            <a:ext cx="795646" cy="415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frame1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AAF9F4A7-5184-F04B-934B-83A8D37BF140}"/>
              </a:ext>
            </a:extLst>
          </p:cNvPr>
          <p:cNvCxnSpPr>
            <a:stCxn id="59" idx="0"/>
            <a:endCxn id="58" idx="0"/>
          </p:cNvCxnSpPr>
          <p:nvPr/>
        </p:nvCxnSpPr>
        <p:spPr>
          <a:xfrm rot="5400000" flipH="1" flipV="1">
            <a:off x="3575902" y="4304622"/>
            <a:ext cx="1587" cy="795646"/>
          </a:xfrm>
          <a:prstGeom prst="curvedConnector3">
            <a:avLst>
              <a:gd name="adj1" fmla="val 145045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51522527-9833-E14C-BAEC-F6569E6BF4A3}"/>
              </a:ext>
            </a:extLst>
          </p:cNvPr>
          <p:cNvCxnSpPr>
            <a:stCxn id="58" idx="0"/>
            <a:endCxn id="57" idx="0"/>
          </p:cNvCxnSpPr>
          <p:nvPr/>
        </p:nvCxnSpPr>
        <p:spPr>
          <a:xfrm rot="5400000" flipH="1" flipV="1">
            <a:off x="4373269" y="4302900"/>
            <a:ext cx="12700" cy="79750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6F26C2D1-9D2D-A84D-B899-4F64863730C7}"/>
              </a:ext>
            </a:extLst>
          </p:cNvPr>
          <p:cNvCxnSpPr>
            <a:stCxn id="57" idx="0"/>
            <a:endCxn id="56" idx="0"/>
          </p:cNvCxnSpPr>
          <p:nvPr/>
        </p:nvCxnSpPr>
        <p:spPr>
          <a:xfrm rot="16200000" flipH="1">
            <a:off x="5168429" y="4305242"/>
            <a:ext cx="971" cy="793789"/>
          </a:xfrm>
          <a:prstGeom prst="curvedConnector3">
            <a:avLst>
              <a:gd name="adj1" fmla="val -235427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0BEE6F9D-C7E0-6942-8912-058428CFD85E}"/>
              </a:ext>
            </a:extLst>
          </p:cNvPr>
          <p:cNvCxnSpPr>
            <a:stCxn id="56" idx="0"/>
            <a:endCxn id="55" idx="0"/>
          </p:cNvCxnSpPr>
          <p:nvPr/>
        </p:nvCxnSpPr>
        <p:spPr>
          <a:xfrm rot="16200000" flipH="1">
            <a:off x="5963460" y="4304972"/>
            <a:ext cx="2204" cy="797504"/>
          </a:xfrm>
          <a:prstGeom prst="curvedConnector3">
            <a:avLst>
              <a:gd name="adj1" fmla="val -10372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FF4B4240-E296-1B4A-8D6B-F0AFB7A12950}"/>
              </a:ext>
            </a:extLst>
          </p:cNvPr>
          <p:cNvCxnSpPr>
            <a:stCxn id="55" idx="2"/>
            <a:endCxn id="56" idx="2"/>
          </p:cNvCxnSpPr>
          <p:nvPr/>
        </p:nvCxnSpPr>
        <p:spPr>
          <a:xfrm rot="5400000" flipH="1">
            <a:off x="5963460" y="4720609"/>
            <a:ext cx="2204" cy="797504"/>
          </a:xfrm>
          <a:prstGeom prst="curvedConnector3">
            <a:avLst>
              <a:gd name="adj1" fmla="val -10372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68A2EC1C-6CEE-A04A-A101-0C952638D130}"/>
              </a:ext>
            </a:extLst>
          </p:cNvPr>
          <p:cNvCxnSpPr>
            <a:stCxn id="56" idx="2"/>
            <a:endCxn id="57" idx="2"/>
          </p:cNvCxnSpPr>
          <p:nvPr/>
        </p:nvCxnSpPr>
        <p:spPr>
          <a:xfrm rot="5400000" flipH="1">
            <a:off x="5168430" y="4720880"/>
            <a:ext cx="971" cy="793789"/>
          </a:xfrm>
          <a:prstGeom prst="curvedConnector3">
            <a:avLst>
              <a:gd name="adj1" fmla="val -235427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C9D109EC-8AE3-774B-9950-851BCC61E230}"/>
              </a:ext>
            </a:extLst>
          </p:cNvPr>
          <p:cNvCxnSpPr>
            <a:stCxn id="57" idx="2"/>
            <a:endCxn id="58" idx="2"/>
          </p:cNvCxnSpPr>
          <p:nvPr/>
        </p:nvCxnSpPr>
        <p:spPr>
          <a:xfrm rot="5400000">
            <a:off x="4373270" y="4718537"/>
            <a:ext cx="12700" cy="79750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D12CF46E-35BF-8D41-BFD4-67066EB8B19A}"/>
              </a:ext>
            </a:extLst>
          </p:cNvPr>
          <p:cNvCxnSpPr>
            <a:stCxn id="58" idx="2"/>
            <a:endCxn id="59" idx="2"/>
          </p:cNvCxnSpPr>
          <p:nvPr/>
        </p:nvCxnSpPr>
        <p:spPr>
          <a:xfrm rot="5400000">
            <a:off x="3575902" y="4720258"/>
            <a:ext cx="1587" cy="795646"/>
          </a:xfrm>
          <a:prstGeom prst="curvedConnector3">
            <a:avLst>
              <a:gd name="adj1" fmla="val 145045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CD4E78E-4BF9-C549-9C0E-8379579A6FE6}"/>
              </a:ext>
            </a:extLst>
          </p:cNvPr>
          <p:cNvSpPr txBox="1"/>
          <p:nvPr/>
        </p:nvSpPr>
        <p:spPr>
          <a:xfrm flipH="1">
            <a:off x="6089749" y="4038573"/>
            <a:ext cx="46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BF65EA1-ECDC-5342-9A93-8753F11C71B6}"/>
              </a:ext>
            </a:extLst>
          </p:cNvPr>
          <p:cNvSpPr txBox="1"/>
          <p:nvPr/>
        </p:nvSpPr>
        <p:spPr>
          <a:xfrm flipH="1">
            <a:off x="5294103" y="4038574"/>
            <a:ext cx="46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EE1977-1ED1-BF4F-B01C-9D6E5F3E4537}"/>
              </a:ext>
            </a:extLst>
          </p:cNvPr>
          <p:cNvSpPr txBox="1"/>
          <p:nvPr/>
        </p:nvSpPr>
        <p:spPr>
          <a:xfrm flipH="1">
            <a:off x="4505735" y="4032225"/>
            <a:ext cx="46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996CC05-8B8B-B348-985C-412E491769C7}"/>
              </a:ext>
            </a:extLst>
          </p:cNvPr>
          <p:cNvSpPr txBox="1"/>
          <p:nvPr/>
        </p:nvSpPr>
        <p:spPr>
          <a:xfrm flipH="1">
            <a:off x="3702811" y="4032225"/>
            <a:ext cx="46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</a:t>
            </a:r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DF3040D5-529C-3F45-8859-25E167846E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05497" y="5133406"/>
            <a:ext cx="868535" cy="8294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798367E-951A-5D4F-ACA7-96B776F04C10}"/>
              </a:ext>
            </a:extLst>
          </p:cNvPr>
          <p:cNvSpPr txBox="1"/>
          <p:nvPr/>
        </p:nvSpPr>
        <p:spPr>
          <a:xfrm>
            <a:off x="1612386" y="5920951"/>
            <a:ext cx="142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length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D8D33E69-A182-0D46-B209-360822CD5579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2707817" y="1182067"/>
            <a:ext cx="605309" cy="192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25B96896-6B4E-C34E-8AF0-8C6461488955}"/>
              </a:ext>
            </a:extLst>
          </p:cNvPr>
          <p:cNvCxnSpPr>
            <a:cxnSpLocks/>
          </p:cNvCxnSpPr>
          <p:nvPr/>
        </p:nvCxnSpPr>
        <p:spPr>
          <a:xfrm>
            <a:off x="2568723" y="4495101"/>
            <a:ext cx="605309" cy="1920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87A30F7-DA64-064F-8FE7-71CAF894B632}"/>
              </a:ext>
            </a:extLst>
          </p:cNvPr>
          <p:cNvSpPr txBox="1"/>
          <p:nvPr/>
        </p:nvSpPr>
        <p:spPr>
          <a:xfrm flipH="1">
            <a:off x="2951730" y="4038575"/>
            <a:ext cx="46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8BD0CFB-DCBB-A94C-9912-0DDDBEDC63DB}"/>
              </a:ext>
            </a:extLst>
          </p:cNvPr>
          <p:cNvSpPr txBox="1"/>
          <p:nvPr/>
        </p:nvSpPr>
        <p:spPr>
          <a:xfrm>
            <a:off x="5801398" y="5776348"/>
            <a:ext cx="2527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get the length here!)</a:t>
            </a:r>
          </a:p>
          <a:p>
            <a:endParaRPr lang="en-US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C6451339-8C1C-EC4C-BF17-16D51421F638}"/>
              </a:ext>
            </a:extLst>
          </p:cNvPr>
          <p:cNvCxnSpPr>
            <a:cxnSpLocks/>
            <a:stCxn id="80" idx="0"/>
            <a:endCxn id="55" idx="2"/>
          </p:cNvCxnSpPr>
          <p:nvPr/>
        </p:nvCxnSpPr>
        <p:spPr>
          <a:xfrm rot="16200000" flipV="1">
            <a:off x="6386366" y="5097412"/>
            <a:ext cx="655885" cy="7019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C414E2C-574E-3F40-847C-FBEC323831ED}"/>
              </a:ext>
            </a:extLst>
          </p:cNvPr>
          <p:cNvSpPr/>
          <p:nvPr/>
        </p:nvSpPr>
        <p:spPr>
          <a:xfrm>
            <a:off x="8329206" y="2610614"/>
            <a:ext cx="384359" cy="3631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8EBE00A-E397-974A-9305-C1AB665F1B02}"/>
              </a:ext>
            </a:extLst>
          </p:cNvPr>
          <p:cNvSpPr txBox="1"/>
          <p:nvPr/>
        </p:nvSpPr>
        <p:spPr>
          <a:xfrm>
            <a:off x="8684537" y="2567072"/>
            <a:ext cx="2527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 yellow region does not involve local variables or operations from each stack frame, only recursive function parameters</a:t>
            </a:r>
          </a:p>
        </p:txBody>
      </p: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4CA953BA-B9D9-8C44-920A-C96AC1AA9D17}"/>
              </a:ext>
            </a:extLst>
          </p:cNvPr>
          <p:cNvCxnSpPr>
            <a:stCxn id="89" idx="3"/>
            <a:endCxn id="91" idx="1"/>
          </p:cNvCxnSpPr>
          <p:nvPr/>
        </p:nvCxnSpPr>
        <p:spPr>
          <a:xfrm>
            <a:off x="7244398" y="1248706"/>
            <a:ext cx="1084808" cy="15435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BC00A535-375B-AD40-B8F4-BE58E8BE6356}"/>
              </a:ext>
            </a:extLst>
          </p:cNvPr>
          <p:cNvCxnSpPr>
            <a:stCxn id="90" idx="3"/>
            <a:endCxn id="91" idx="1"/>
          </p:cNvCxnSpPr>
          <p:nvPr/>
        </p:nvCxnSpPr>
        <p:spPr>
          <a:xfrm flipV="1">
            <a:off x="7244398" y="2792212"/>
            <a:ext cx="1084808" cy="25010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F8DE572-18A1-AA4E-9248-E73E5E3459BC}"/>
              </a:ext>
            </a:extLst>
          </p:cNvPr>
          <p:cNvCxnSpPr>
            <a:cxnSpLocks/>
          </p:cNvCxnSpPr>
          <p:nvPr/>
        </p:nvCxnSpPr>
        <p:spPr>
          <a:xfrm>
            <a:off x="9941785" y="4407907"/>
            <a:ext cx="0" cy="30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511A013-F356-4A4A-BD86-7C8C48E30DD6}"/>
              </a:ext>
            </a:extLst>
          </p:cNvPr>
          <p:cNvSpPr txBox="1"/>
          <p:nvPr/>
        </p:nvSpPr>
        <p:spPr>
          <a:xfrm>
            <a:off x="8710211" y="4695301"/>
            <a:ext cx="28082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reuse the stack frame for the tail recursion case: replace the old frame with the new frame </a:t>
            </a:r>
            <a:r>
              <a:rPr lang="en-US" dirty="0">
                <a:sym typeface="Wingdings" pitchFamily="2" charset="2"/>
              </a:rPr>
              <a:t>-&gt; </a:t>
            </a:r>
          </a:p>
          <a:p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Tail Call Optimization (TCO)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F1DFD2A-95F6-C742-A31F-B79866CCDF5B}"/>
              </a:ext>
            </a:extLst>
          </p:cNvPr>
          <p:cNvSpPr txBox="1"/>
          <p:nvPr/>
        </p:nvSpPr>
        <p:spPr>
          <a:xfrm>
            <a:off x="450320" y="1010591"/>
            <a:ext cx="186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non-tail recursion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E1B6F4D-7C11-2E4C-94A1-ECFBE03BAA98}"/>
              </a:ext>
            </a:extLst>
          </p:cNvPr>
          <p:cNvSpPr txBox="1"/>
          <p:nvPr/>
        </p:nvSpPr>
        <p:spPr>
          <a:xfrm>
            <a:off x="446971" y="4721423"/>
            <a:ext cx="142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tail recursion</a:t>
            </a:r>
          </a:p>
        </p:txBody>
      </p:sp>
    </p:spTree>
    <p:extLst>
      <p:ext uri="{BB962C8B-B14F-4D97-AF65-F5344CB8AC3E}">
        <p14:creationId xmlns:p14="http://schemas.microsoft.com/office/powerpoint/2010/main" val="227069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97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2020-03-30T07:55:11Z</dcterms:created>
  <dcterms:modified xsi:type="dcterms:W3CDTF">2020-03-30T08:25:44Z</dcterms:modified>
</cp:coreProperties>
</file>