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>
        <p:scale>
          <a:sx n="83" d="100"/>
          <a:sy n="83" d="100"/>
        </p:scale>
        <p:origin x="16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4427-A4F0-BA48-8F0C-75E61031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EDB69-14E5-1D49-89DC-5C1E7A1D6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2B42-952F-EF4C-A120-54D510C1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1744-B27D-9A4E-A05C-9224DA4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893D-D637-3249-8A32-D1E7BDA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2941-5662-334F-9B8A-61941F90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5A41F-7CAC-A846-8CC9-B3C070A0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CD18-9174-3448-88EB-544A9EB2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C247-0931-8A4D-BA32-7F1F1E87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AA89-7DD3-FF4B-91FF-A25A715A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8C58C-2ADA-4749-AADB-B20C37CBB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DCD68-1D59-F640-A900-B7BF4673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6EEB-AF68-0543-96AB-B367B97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389B-938C-094E-98DA-0F0F758E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15F4-31AF-C148-B9D2-213AF493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A430-192F-8E40-842C-7212B7C1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9FE8-EC4D-8042-BE0C-8A04610A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24B1-F614-DB4B-B65C-5862BEDB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8F91-85F4-2146-A062-1F538238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DCEF-4B1F-E840-97C0-36D158DB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AD8D-9A75-C444-A641-F52B4A61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3BED-F60E-1144-A257-CD708E42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C484-BC32-7C4B-8FC4-5B8F34BE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7AC1-313C-334D-B711-419E06B0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01E14-12EB-2A47-8D33-AF87ED68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84EA-F638-0146-AA90-C43FF88D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3A7C-99F6-F945-8D4C-2D75D7B2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30687-8E77-FE45-A6BE-4F6F2159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98C2-47D7-E141-9D16-696018EA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4EDB-3C3D-C246-9112-C648B447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4ABF8-A0D8-E949-AAA0-E851575A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D69F-8DAF-9249-8B88-A182332F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6558-5D60-C843-B91E-041EBADB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C192-D6B2-F242-AB84-5746D0EA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97F4F-06AE-9C45-AD3C-26605E6A3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05FBB-B88C-AA45-B759-7795DE4B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8E1B8-D674-524D-BDB8-02A9A202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CDD4D-49A2-814F-948C-ACB7F29E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2E9DF-4AD7-5848-8CFA-FC78009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DC5E-35B9-3943-862D-371A6407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7161C-70CB-FA47-8DF4-BFDB0B2F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C92-0DD1-B243-9EE5-AF1AB87A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29C97-6B1D-634D-99B4-667CA424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0A94-B540-ED42-A1A3-7B5A9803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F9001-252C-2D44-9965-CDB249D3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2DC76-10D2-AB44-AABE-1CEA5E8F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706D-6263-064D-964B-A09EDAEC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6295-EAB9-2F45-A9AF-32946859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29F4-F0E2-C242-AE6B-2F95A6B9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9977-B5B4-0F4A-8EBE-CE57E19A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615E-3492-634E-9C0C-1B864C47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F7EB-8D5B-3847-A3B2-656A47A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DC14-718B-154B-AA85-3F87231D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F4B35-E527-E748-A14E-360B74F9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87B0A-90D6-3B4E-84E8-28971E29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49A6-C707-BC47-BBB7-9964C10D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FA6B-2BAC-7B41-B993-7CF50456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5376C-B49D-1B4A-A47C-92FC7052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FB597-A256-634C-95DA-4F82F287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6F7E-21D0-0348-A62A-C1C29FA2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1C8B-8C28-AC4B-85D7-F510DE72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F393-7F4A-DB48-940E-2A7432286D7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1617E-DEBC-4341-AFB5-A67626DA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D30C-D631-984F-BD79-D141F1EDF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66CC-EFC7-B542-BD87-6AB0F723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4183-04CD-F249-A383-64DF9E717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000" dirty="0"/>
              <a:t>private void helper() {</a:t>
            </a:r>
            <a:br>
              <a:rPr lang="en-US" sz="1000" dirty="0"/>
            </a:br>
            <a:r>
              <a:rPr lang="en-US" sz="1000" dirty="0"/>
              <a:t>    // base case</a:t>
            </a:r>
            <a:br>
              <a:rPr lang="en-US" sz="1000" dirty="0"/>
            </a:br>
            <a:r>
              <a:rPr lang="en-US" sz="1000" dirty="0"/>
              <a:t>    if (index == set.length) {print(builder.toString()); return;}</a:t>
            </a:r>
            <a:br>
              <a:rPr lang="en-US" sz="1000" dirty="0"/>
            </a:br>
            <a:r>
              <a:rPr lang="en-US" sz="1000" dirty="0"/>
              <a:t>    </a:t>
            </a:r>
            <a:br>
              <a:rPr lang="en-US" sz="1000" dirty="0"/>
            </a:br>
            <a:r>
              <a:rPr lang="en-US" sz="1000" dirty="0"/>
              <a:t>    //not to add the current letter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helper(set, builder, index + 1, resultList);</a:t>
            </a:r>
            <a:br>
              <a:rPr lang="en-US" sz="1000" dirty="0"/>
            </a:br>
            <a:r>
              <a:rPr lang="en-US" sz="1000" dirty="0"/>
              <a:t>    </a:t>
            </a: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    //add the current letter</a:t>
            </a:r>
            <a:br>
              <a:rPr lang="en-US" sz="1000" dirty="0"/>
            </a:br>
            <a:r>
              <a:rPr lang="en-US" sz="1000" dirty="0"/>
              <a:t>    builder.append(set[index]);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helper(set, builder, index + 1, resultList);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/>
              <a:t>    builder.deleteCharAt(builder.length() - 1);</a:t>
            </a:r>
            <a:br>
              <a:rPr lang="en-US" sz="1000" dirty="0"/>
            </a:br>
            <a:r>
              <a:rPr lang="en-US" sz="1000" dirty="0"/>
              <a:t>  }</a:t>
            </a:r>
            <a:br>
              <a:rPr lang="en-US" sz="1000" dirty="0"/>
            </a:br>
            <a:r>
              <a:rPr lang="en-US" sz="1000" dirty="0"/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54DFC-70B8-AF4E-887A-78702FA8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F7272-617D-C941-A1A0-05DC8FA05CE6}"/>
              </a:ext>
            </a:extLst>
          </p:cNvPr>
          <p:cNvGrpSpPr/>
          <p:nvPr/>
        </p:nvGrpSpPr>
        <p:grpSpPr>
          <a:xfrm>
            <a:off x="0" y="1"/>
            <a:ext cx="12191999" cy="6858000"/>
            <a:chOff x="0" y="-522514"/>
            <a:chExt cx="1219199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B2DF80-0DC8-7F4F-BB16-D988E09B4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47" t="15714" r="5817" b="5151"/>
            <a:stretch/>
          </p:blipFill>
          <p:spPr>
            <a:xfrm>
              <a:off x="0" y="-522514"/>
              <a:ext cx="12191999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B2FC1A-5743-C743-8E92-F1D2CAF39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71894" y="1923486"/>
              <a:ext cx="1373044" cy="19104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EC5CFE-E34C-844D-BC0E-CD4E98FB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948114" y="4409242"/>
              <a:ext cx="843115" cy="1251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FBB487-5492-9A4E-A35B-06F77CCC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944414" y="4413431"/>
              <a:ext cx="843115" cy="12518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28411E-7CAA-5948-B612-7485831C2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940715" y="4409242"/>
              <a:ext cx="843115" cy="12518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ED1609-3E70-704C-8BD9-C29407D2F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185771" y="4409242"/>
              <a:ext cx="843115" cy="1251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F6360E-5A4C-7140-A471-7CF1027B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916705" y="-120903"/>
              <a:ext cx="1968422" cy="292271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690FD17-294A-6046-B5E9-B85A4ED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56893" y="2446000"/>
            <a:ext cx="1373044" cy="19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private void helper() {     // base case     if (index == set.length) {print(builder.toString()); return;}          //not to add the current letter     helper(set, builder, index + 1, resultList);               //add the current letter     builder.append(set[index]);     helper(set, builder, index + 1, resultList);     builder.deleteCharAt(builder.length() - 1);   } }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void helper() {     // base case     if (index == set.length) {print(builder.toString()); return;}          //not to add the current letter     helper(set, builder, index + 1, resultList);               //add the current letter     builder.append(set[index]);     helper(set, builder, index + 1, resultList);     builder.deleteCharAt(builder.length() - 1);   } }</dc:title>
  <dc:creator>Microsoft Office User</dc:creator>
  <cp:lastModifiedBy>Microsoft Office User</cp:lastModifiedBy>
  <cp:revision>3</cp:revision>
  <dcterms:created xsi:type="dcterms:W3CDTF">2020-04-11T02:45:53Z</dcterms:created>
  <dcterms:modified xsi:type="dcterms:W3CDTF">2020-04-11T06:59:51Z</dcterms:modified>
</cp:coreProperties>
</file>