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B2CC-D6B9-6F4C-A14A-8A687CF3A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609F6-2D8A-FA4E-A72B-F6BA91C6D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742D4-CA2E-174B-9F19-B20675A5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7783-F89D-B84B-B8C9-46D9CB345EA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9CCAC-E068-714D-969A-1A91A5D4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FDB10-BF7E-D744-A1EE-1B193888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E7B3-5319-1949-A7A6-C141A84B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2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418B-5213-C143-9FE7-BE79971C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4B6D5-CE5B-7648-B3F3-14A26DE03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0A50-F71D-A94F-9CCE-FB16B565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7783-F89D-B84B-B8C9-46D9CB345EA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3CD6-BA90-884C-B375-F330439F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46D2C-26E5-2547-B77D-38B0298A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E7B3-5319-1949-A7A6-C141A84B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2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9F7BC-5D43-9B4E-B688-D8ABFD1BE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487DE-F75F-254F-A6AB-230C0CCEF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EAA26-BC6B-AD46-ADC1-AD1B477B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7783-F89D-B84B-B8C9-46D9CB345EA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7FDC5-655A-024C-BCC7-3B66C5D6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61749-5669-744D-B02E-7943736E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E7B3-5319-1949-A7A6-C141A84B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3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2F95-9A3A-D740-9239-F190B82E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DEEA-8E2F-DA43-901B-823D3656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BCADD-1F99-BF43-BBAF-39C32540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7783-F89D-B84B-B8C9-46D9CB345EA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024DA-366B-A14E-B9B2-1FEFEFBD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B1ABC-8A03-1B44-A686-1C47A5D5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E7B3-5319-1949-A7A6-C141A84B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6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DC80-8658-D54B-B35B-A504BE17A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31F3-93C2-5D46-9E98-2C2E4CFB5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1CFF8-95CA-CC45-A98F-9812F6A0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7783-F89D-B84B-B8C9-46D9CB345EA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9F4F8-CDB7-114C-931C-BA49DD92D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7FFFF-E76E-1641-8395-74ABD151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E7B3-5319-1949-A7A6-C141A84B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3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4C0B-E32E-D843-8DFD-93C6C249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2E01-DA93-2049-9492-EB489CE8E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D2D9C-DA95-1844-9EC7-E9A08A92A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304C4-1799-FD4D-A4CD-B88FAB00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7783-F89D-B84B-B8C9-46D9CB345EA1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AEC1E-B2E4-D842-ADBF-E255653F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00B8A-A805-E24B-844A-7EF87BC2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E7B3-5319-1949-A7A6-C141A84B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1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1AFE-36BA-F144-889F-043C1BCE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BC125-9927-4F42-9F41-40CE917F3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25F32-0525-1246-BF16-06D1EEA5C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800A9-7026-B14C-BAE3-750767658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0E29F-A04F-D248-B07B-92588F348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F5329-8C1C-5A44-8659-A175A29E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7783-F89D-B84B-B8C9-46D9CB345EA1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365856-A6AF-774B-A038-FC27F4BA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30206-1001-F54D-B966-2DC366EE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E7B3-5319-1949-A7A6-C141A84B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0BE7F-75DF-814B-8C7F-CAF9A8CF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23D87-1EE8-2B44-BCE6-8D29CF23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7783-F89D-B84B-B8C9-46D9CB345EA1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3E05C-D5DE-AD49-81F3-FD31179D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19A01-1CFC-A847-89AD-87ADF164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E7B3-5319-1949-A7A6-C141A84B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8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0739B-6425-454C-98D5-FCECDA47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7783-F89D-B84B-B8C9-46D9CB345EA1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5F8CE-33D6-904E-8BC4-33ECA785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8328B-5532-A84D-86D7-BD31221B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E7B3-5319-1949-A7A6-C141A84B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2475-8A03-1B40-A2DF-4F3E0F34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19B8-9BE5-E145-B596-AAD818D3A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53ABF-8694-884D-80E1-38DD1C456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AE473-1021-734C-AFC8-F649660B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7783-F89D-B84B-B8C9-46D9CB345EA1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1AC03-44F4-F546-960A-63DD0715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2D2A6-9246-3244-A8D9-79A50B64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E7B3-5319-1949-A7A6-C141A84B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7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663D-F76D-5240-B1B9-4E960777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D840D-D839-DB46-B17C-167153815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814C6-27B0-F345-AD7F-FD4F11995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725C8-BE77-DF40-A77C-6DCC13A2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7783-F89D-B84B-B8C9-46D9CB345EA1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99B86-76F2-9042-8C4D-46D2E394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6AAA4-EAB1-F944-865E-4B19319C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E7B3-5319-1949-A7A6-C141A84B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8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EBC24-786A-D744-ACBC-25B08A4D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13BD0-CC71-4445-9A3F-D8D244B6A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6434E-AD6E-1643-A291-BFD32A780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47783-F89D-B84B-B8C9-46D9CB345EA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B506B-DBF1-494B-9BB7-3A910E908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4722-4553-374B-9DB9-E1527058A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DE7B3-5319-1949-A7A6-C141A84B5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4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70F931E-F919-0641-9BDA-B61B744E7399}"/>
              </a:ext>
            </a:extLst>
          </p:cNvPr>
          <p:cNvSpPr/>
          <p:nvPr/>
        </p:nvSpPr>
        <p:spPr>
          <a:xfrm>
            <a:off x="2995864" y="830179"/>
            <a:ext cx="697831" cy="697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C1D6DE-AFC1-094A-9A51-1414369ED353}"/>
              </a:ext>
            </a:extLst>
          </p:cNvPr>
          <p:cNvSpPr/>
          <p:nvPr/>
        </p:nvSpPr>
        <p:spPr>
          <a:xfrm>
            <a:off x="2646948" y="1961431"/>
            <a:ext cx="697831" cy="697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CC9836-4E14-A243-AF64-4CB917253C40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2995864" y="1528010"/>
            <a:ext cx="348916" cy="433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75853F1-B6F4-5846-8086-C5372200616E}"/>
              </a:ext>
            </a:extLst>
          </p:cNvPr>
          <p:cNvSpPr/>
          <p:nvPr/>
        </p:nvSpPr>
        <p:spPr>
          <a:xfrm>
            <a:off x="2279404" y="3220510"/>
            <a:ext cx="697831" cy="697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952689-E30D-0D46-850C-B50449765CC6}"/>
              </a:ext>
            </a:extLst>
          </p:cNvPr>
          <p:cNvCxnSpPr>
            <a:cxnSpLocks/>
            <a:stCxn id="5" idx="4"/>
            <a:endCxn id="31" idx="0"/>
          </p:cNvCxnSpPr>
          <p:nvPr/>
        </p:nvCxnSpPr>
        <p:spPr>
          <a:xfrm flipH="1">
            <a:off x="2628320" y="2659262"/>
            <a:ext cx="367544" cy="56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093A19D-3733-A747-B835-A519E27F6BA0}"/>
              </a:ext>
            </a:extLst>
          </p:cNvPr>
          <p:cNvSpPr/>
          <p:nvPr/>
        </p:nvSpPr>
        <p:spPr>
          <a:xfrm>
            <a:off x="1892853" y="4479589"/>
            <a:ext cx="697831" cy="697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C325650-4AA6-D440-82DB-0236B4596A36}"/>
              </a:ext>
            </a:extLst>
          </p:cNvPr>
          <p:cNvCxnSpPr>
            <a:cxnSpLocks/>
            <a:stCxn id="31" idx="4"/>
            <a:endCxn id="46" idx="0"/>
          </p:cNvCxnSpPr>
          <p:nvPr/>
        </p:nvCxnSpPr>
        <p:spPr>
          <a:xfrm flipH="1">
            <a:off x="2241769" y="3918341"/>
            <a:ext cx="386551" cy="56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BCD923-0A83-FA4E-9CBF-839ABD1C4718}"/>
              </a:ext>
            </a:extLst>
          </p:cNvPr>
          <p:cNvSpPr txBox="1"/>
          <p:nvPr/>
        </p:nvSpPr>
        <p:spPr>
          <a:xfrm>
            <a:off x="2090925" y="4616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5CA5DC2-5EBC-D34B-AA5D-7286DFCD6C65}"/>
              </a:ext>
            </a:extLst>
          </p:cNvPr>
          <p:cNvSpPr txBox="1"/>
          <p:nvPr/>
        </p:nvSpPr>
        <p:spPr>
          <a:xfrm>
            <a:off x="2477476" y="3384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4A9C0A-C319-354D-B398-8325426088ED}"/>
              </a:ext>
            </a:extLst>
          </p:cNvPr>
          <p:cNvSpPr txBox="1"/>
          <p:nvPr/>
        </p:nvSpPr>
        <p:spPr>
          <a:xfrm>
            <a:off x="2845020" y="2125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1B6B46-E039-784E-8E49-45D0FFF4E242}"/>
              </a:ext>
            </a:extLst>
          </p:cNvPr>
          <p:cNvSpPr txBox="1"/>
          <p:nvPr/>
        </p:nvSpPr>
        <p:spPr>
          <a:xfrm>
            <a:off x="3193936" y="997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999754-218D-6742-87A7-A57F3465AE49}"/>
              </a:ext>
            </a:extLst>
          </p:cNvPr>
          <p:cNvSpPr txBox="1"/>
          <p:nvPr/>
        </p:nvSpPr>
        <p:spPr>
          <a:xfrm>
            <a:off x="5643563" y="3071813"/>
            <a:ext cx="3272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pushLeft</a:t>
            </a:r>
            <a:r>
              <a:rPr lang="en-US" dirty="0"/>
              <a:t>() logic handles this case</a:t>
            </a:r>
          </a:p>
        </p:txBody>
      </p:sp>
    </p:spTree>
    <p:extLst>
      <p:ext uri="{BB962C8B-B14F-4D97-AF65-F5344CB8AC3E}">
        <p14:creationId xmlns:p14="http://schemas.microsoft.com/office/powerpoint/2010/main" val="31870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70F931E-F919-0641-9BDA-B61B744E7399}"/>
              </a:ext>
            </a:extLst>
          </p:cNvPr>
          <p:cNvSpPr/>
          <p:nvPr/>
        </p:nvSpPr>
        <p:spPr>
          <a:xfrm>
            <a:off x="7688179" y="288758"/>
            <a:ext cx="697831" cy="697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C1D6DE-AFC1-094A-9A51-1414369ED353}"/>
              </a:ext>
            </a:extLst>
          </p:cNvPr>
          <p:cNvSpPr/>
          <p:nvPr/>
        </p:nvSpPr>
        <p:spPr>
          <a:xfrm>
            <a:off x="5811253" y="1155756"/>
            <a:ext cx="697831" cy="697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6B9A10-AA5F-CC43-A014-D70F653FCF82}"/>
              </a:ext>
            </a:extLst>
          </p:cNvPr>
          <p:cNvSpPr/>
          <p:nvPr/>
        </p:nvSpPr>
        <p:spPr>
          <a:xfrm>
            <a:off x="9079832" y="1209537"/>
            <a:ext cx="697831" cy="697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CC9836-4E14-A243-AF64-4CB917253C4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6160169" y="884394"/>
            <a:ext cx="1630205" cy="271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F75752-11A3-ED46-97D3-ADF3FC6BBF38}"/>
              </a:ext>
            </a:extLst>
          </p:cNvPr>
          <p:cNvCxnSpPr>
            <a:stCxn id="4" idx="5"/>
            <a:endCxn id="6" idx="0"/>
          </p:cNvCxnSpPr>
          <p:nvPr/>
        </p:nvCxnSpPr>
        <p:spPr>
          <a:xfrm>
            <a:off x="8283815" y="884394"/>
            <a:ext cx="1144933" cy="32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75853F1-B6F4-5846-8086-C5372200616E}"/>
              </a:ext>
            </a:extLst>
          </p:cNvPr>
          <p:cNvSpPr/>
          <p:nvPr/>
        </p:nvSpPr>
        <p:spPr>
          <a:xfrm>
            <a:off x="3938473" y="2117844"/>
            <a:ext cx="697831" cy="697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DF958B9-5B6D-C041-95DB-A35B05629DA8}"/>
              </a:ext>
            </a:extLst>
          </p:cNvPr>
          <p:cNvSpPr/>
          <p:nvPr/>
        </p:nvSpPr>
        <p:spPr>
          <a:xfrm>
            <a:off x="6755805" y="2117843"/>
            <a:ext cx="697831" cy="697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952689-E30D-0D46-850C-B50449765CC6}"/>
              </a:ext>
            </a:extLst>
          </p:cNvPr>
          <p:cNvCxnSpPr>
            <a:cxnSpLocks/>
            <a:stCxn id="5" idx="3"/>
            <a:endCxn id="31" idx="0"/>
          </p:cNvCxnSpPr>
          <p:nvPr/>
        </p:nvCxnSpPr>
        <p:spPr>
          <a:xfrm flipH="1">
            <a:off x="4287389" y="1751392"/>
            <a:ext cx="1626059" cy="366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370A96C-A116-1942-9008-15A3C10596D5}"/>
              </a:ext>
            </a:extLst>
          </p:cNvPr>
          <p:cNvCxnSpPr>
            <a:cxnSpLocks/>
            <a:stCxn id="5" idx="5"/>
            <a:endCxn id="32" idx="0"/>
          </p:cNvCxnSpPr>
          <p:nvPr/>
        </p:nvCxnSpPr>
        <p:spPr>
          <a:xfrm>
            <a:off x="6406889" y="1751392"/>
            <a:ext cx="697832" cy="366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EF0212C-3299-CE4B-AB59-DAA646EC1300}"/>
              </a:ext>
            </a:extLst>
          </p:cNvPr>
          <p:cNvSpPr/>
          <p:nvPr/>
        </p:nvSpPr>
        <p:spPr>
          <a:xfrm>
            <a:off x="8386010" y="2117842"/>
            <a:ext cx="697831" cy="697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3787200-131D-594F-B1D6-9DB059B6CECD}"/>
              </a:ext>
            </a:extLst>
          </p:cNvPr>
          <p:cNvSpPr/>
          <p:nvPr/>
        </p:nvSpPr>
        <p:spPr>
          <a:xfrm>
            <a:off x="10365130" y="2117842"/>
            <a:ext cx="697831" cy="697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23D0B3-9BE5-6B47-A386-CA3A21410EF5}"/>
              </a:ext>
            </a:extLst>
          </p:cNvPr>
          <p:cNvCxnSpPr>
            <a:cxnSpLocks/>
            <a:stCxn id="6" idx="3"/>
            <a:endCxn id="35" idx="0"/>
          </p:cNvCxnSpPr>
          <p:nvPr/>
        </p:nvCxnSpPr>
        <p:spPr>
          <a:xfrm flipH="1">
            <a:off x="8734926" y="1805173"/>
            <a:ext cx="447101" cy="31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3B8B0A-A4B0-894D-B8A9-39DF3C16D4A5}"/>
              </a:ext>
            </a:extLst>
          </p:cNvPr>
          <p:cNvCxnSpPr>
            <a:cxnSpLocks/>
            <a:stCxn id="6" idx="5"/>
            <a:endCxn id="36" idx="0"/>
          </p:cNvCxnSpPr>
          <p:nvPr/>
        </p:nvCxnSpPr>
        <p:spPr>
          <a:xfrm>
            <a:off x="9675468" y="1805173"/>
            <a:ext cx="1038578" cy="31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093A19D-3733-A747-B835-A519E27F6BA0}"/>
              </a:ext>
            </a:extLst>
          </p:cNvPr>
          <p:cNvSpPr/>
          <p:nvPr/>
        </p:nvSpPr>
        <p:spPr>
          <a:xfrm>
            <a:off x="2753692" y="3188768"/>
            <a:ext cx="697831" cy="697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6C8141-4BDF-EE40-90AD-1341A2752224}"/>
              </a:ext>
            </a:extLst>
          </p:cNvPr>
          <p:cNvSpPr/>
          <p:nvPr/>
        </p:nvSpPr>
        <p:spPr>
          <a:xfrm>
            <a:off x="4966158" y="3242010"/>
            <a:ext cx="697831" cy="697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C325650-4AA6-D440-82DB-0236B4596A36}"/>
              </a:ext>
            </a:extLst>
          </p:cNvPr>
          <p:cNvCxnSpPr>
            <a:cxnSpLocks/>
            <a:stCxn id="31" idx="3"/>
            <a:endCxn id="46" idx="0"/>
          </p:cNvCxnSpPr>
          <p:nvPr/>
        </p:nvCxnSpPr>
        <p:spPr>
          <a:xfrm flipH="1">
            <a:off x="3102608" y="2713480"/>
            <a:ext cx="938060" cy="47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C3A189-014A-2A4D-BA7A-AFC5A2BD2AD4}"/>
              </a:ext>
            </a:extLst>
          </p:cNvPr>
          <p:cNvCxnSpPr>
            <a:cxnSpLocks/>
            <a:stCxn id="31" idx="5"/>
            <a:endCxn id="47" idx="0"/>
          </p:cNvCxnSpPr>
          <p:nvPr/>
        </p:nvCxnSpPr>
        <p:spPr>
          <a:xfrm>
            <a:off x="4534109" y="2713480"/>
            <a:ext cx="780965" cy="52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68C8DD8-48E9-664C-961F-D8750370A82B}"/>
              </a:ext>
            </a:extLst>
          </p:cNvPr>
          <p:cNvSpPr/>
          <p:nvPr/>
        </p:nvSpPr>
        <p:spPr>
          <a:xfrm>
            <a:off x="6460958" y="3236622"/>
            <a:ext cx="697831" cy="697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2ECB614-3154-6646-8A2F-61AB35CD06C5}"/>
              </a:ext>
            </a:extLst>
          </p:cNvPr>
          <p:cNvSpPr/>
          <p:nvPr/>
        </p:nvSpPr>
        <p:spPr>
          <a:xfrm>
            <a:off x="7352853" y="3215540"/>
            <a:ext cx="697831" cy="697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E05C4B-712B-F74E-A8E2-084B2555301A}"/>
              </a:ext>
            </a:extLst>
          </p:cNvPr>
          <p:cNvCxnSpPr>
            <a:cxnSpLocks/>
            <a:stCxn id="32" idx="3"/>
            <a:endCxn id="50" idx="0"/>
          </p:cNvCxnSpPr>
          <p:nvPr/>
        </p:nvCxnSpPr>
        <p:spPr>
          <a:xfrm flipH="1">
            <a:off x="6809874" y="2713479"/>
            <a:ext cx="48126" cy="52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FD03C3B-2FCE-DA49-8005-EE046AA2FB05}"/>
              </a:ext>
            </a:extLst>
          </p:cNvPr>
          <p:cNvCxnSpPr>
            <a:cxnSpLocks/>
            <a:stCxn id="32" idx="5"/>
            <a:endCxn id="51" idx="0"/>
          </p:cNvCxnSpPr>
          <p:nvPr/>
        </p:nvCxnSpPr>
        <p:spPr>
          <a:xfrm>
            <a:off x="7351441" y="2713479"/>
            <a:ext cx="350328" cy="50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639E0393-6237-B04F-BE2D-08C13701253A}"/>
              </a:ext>
            </a:extLst>
          </p:cNvPr>
          <p:cNvSpPr/>
          <p:nvPr/>
        </p:nvSpPr>
        <p:spPr>
          <a:xfrm>
            <a:off x="8201152" y="3215666"/>
            <a:ext cx="697831" cy="697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E74C3D1-896B-CC4E-A012-C1438DB8E60E}"/>
              </a:ext>
            </a:extLst>
          </p:cNvPr>
          <p:cNvSpPr/>
          <p:nvPr/>
        </p:nvSpPr>
        <p:spPr>
          <a:xfrm>
            <a:off x="9093047" y="3194584"/>
            <a:ext cx="697831" cy="697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C6EDCDB-53CA-584E-9EE3-34CD8150D77B}"/>
              </a:ext>
            </a:extLst>
          </p:cNvPr>
          <p:cNvCxnSpPr>
            <a:cxnSpLocks/>
            <a:stCxn id="35" idx="3"/>
            <a:endCxn id="71" idx="0"/>
          </p:cNvCxnSpPr>
          <p:nvPr/>
        </p:nvCxnSpPr>
        <p:spPr>
          <a:xfrm>
            <a:off x="8488205" y="2713478"/>
            <a:ext cx="61863" cy="502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F8B260C-5443-A343-A62E-F953A34B22BC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8981646" y="2713478"/>
            <a:ext cx="460316" cy="498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3026E380-1DBD-C644-AD9A-DE3D260BC200}"/>
              </a:ext>
            </a:extLst>
          </p:cNvPr>
          <p:cNvSpPr/>
          <p:nvPr/>
        </p:nvSpPr>
        <p:spPr>
          <a:xfrm>
            <a:off x="10113366" y="3239729"/>
            <a:ext cx="697831" cy="697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6B115AA-B231-AB4E-AAAE-67F82F3DDAAE}"/>
              </a:ext>
            </a:extLst>
          </p:cNvPr>
          <p:cNvSpPr/>
          <p:nvPr/>
        </p:nvSpPr>
        <p:spPr>
          <a:xfrm>
            <a:off x="11005261" y="3218647"/>
            <a:ext cx="697831" cy="697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5BA8B17-35F2-C241-BB35-D692D41A0CFC}"/>
              </a:ext>
            </a:extLst>
          </p:cNvPr>
          <p:cNvCxnSpPr>
            <a:cxnSpLocks/>
            <a:stCxn id="36" idx="3"/>
            <a:endCxn id="79" idx="0"/>
          </p:cNvCxnSpPr>
          <p:nvPr/>
        </p:nvCxnSpPr>
        <p:spPr>
          <a:xfrm flipH="1">
            <a:off x="10462282" y="2713478"/>
            <a:ext cx="5043" cy="52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F90ED87-DC42-C847-9E32-42FEE19C3DE5}"/>
              </a:ext>
            </a:extLst>
          </p:cNvPr>
          <p:cNvCxnSpPr>
            <a:cxnSpLocks/>
            <a:stCxn id="36" idx="5"/>
          </p:cNvCxnSpPr>
          <p:nvPr/>
        </p:nvCxnSpPr>
        <p:spPr>
          <a:xfrm>
            <a:off x="10960766" y="2713478"/>
            <a:ext cx="393410" cy="523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CBCD923-0A83-FA4E-9CBF-839ABD1C4718}"/>
              </a:ext>
            </a:extLst>
          </p:cNvPr>
          <p:cNvSpPr txBox="1"/>
          <p:nvPr/>
        </p:nvSpPr>
        <p:spPr>
          <a:xfrm>
            <a:off x="2951764" y="3340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5CA5DC2-5EBC-D34B-AA5D-7286DFCD6C65}"/>
              </a:ext>
            </a:extLst>
          </p:cNvPr>
          <p:cNvSpPr txBox="1"/>
          <p:nvPr/>
        </p:nvSpPr>
        <p:spPr>
          <a:xfrm>
            <a:off x="4136545" y="2282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4DBF249-7F45-1944-964D-8E38C278090E}"/>
              </a:ext>
            </a:extLst>
          </p:cNvPr>
          <p:cNvSpPr txBox="1"/>
          <p:nvPr/>
        </p:nvSpPr>
        <p:spPr>
          <a:xfrm>
            <a:off x="4351485" y="5423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7A77AF6-B429-EF49-B4F5-EC2C4ED4561D}"/>
              </a:ext>
            </a:extLst>
          </p:cNvPr>
          <p:cNvSpPr txBox="1"/>
          <p:nvPr/>
        </p:nvSpPr>
        <p:spPr>
          <a:xfrm>
            <a:off x="4749047" y="44629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1C02D22-4E00-1344-B9D5-F2A706AE91EF}"/>
              </a:ext>
            </a:extLst>
          </p:cNvPr>
          <p:cNvSpPr txBox="1"/>
          <p:nvPr/>
        </p:nvSpPr>
        <p:spPr>
          <a:xfrm>
            <a:off x="5172624" y="3385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433A2EE-5D49-BD4B-B698-C20AE9736C43}"/>
              </a:ext>
            </a:extLst>
          </p:cNvPr>
          <p:cNvSpPr txBox="1"/>
          <p:nvPr/>
        </p:nvSpPr>
        <p:spPr>
          <a:xfrm>
            <a:off x="5986515" y="132000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6…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872DE55-B86D-8947-88EB-4C3263F4D3C1}"/>
              </a:ext>
            </a:extLst>
          </p:cNvPr>
          <p:cNvSpPr/>
          <p:nvPr/>
        </p:nvSpPr>
        <p:spPr>
          <a:xfrm>
            <a:off x="4550975" y="4288756"/>
            <a:ext cx="697831" cy="697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702AE35-58C4-0B43-AB67-69FA29E7520C}"/>
              </a:ext>
            </a:extLst>
          </p:cNvPr>
          <p:cNvCxnSpPr>
            <a:cxnSpLocks/>
            <a:stCxn id="47" idx="3"/>
            <a:endCxn id="118" idx="0"/>
          </p:cNvCxnSpPr>
          <p:nvPr/>
        </p:nvCxnSpPr>
        <p:spPr>
          <a:xfrm flipH="1">
            <a:off x="4899891" y="3837646"/>
            <a:ext cx="168462" cy="45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EF782777-81D0-1545-8E9D-801E4A72D6BC}"/>
              </a:ext>
            </a:extLst>
          </p:cNvPr>
          <p:cNvSpPr/>
          <p:nvPr/>
        </p:nvSpPr>
        <p:spPr>
          <a:xfrm>
            <a:off x="4117484" y="5283126"/>
            <a:ext cx="697831" cy="697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6B28855-C029-AF4F-851E-270B836E5C3D}"/>
              </a:ext>
            </a:extLst>
          </p:cNvPr>
          <p:cNvCxnSpPr>
            <a:cxnSpLocks/>
            <a:stCxn id="118" idx="3"/>
            <a:endCxn id="123" idx="0"/>
          </p:cNvCxnSpPr>
          <p:nvPr/>
        </p:nvCxnSpPr>
        <p:spPr>
          <a:xfrm flipH="1">
            <a:off x="4466400" y="4884392"/>
            <a:ext cx="186770" cy="39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467284B-C3C7-0748-9F56-E340203E6F98}"/>
              </a:ext>
            </a:extLst>
          </p:cNvPr>
          <p:cNvSpPr txBox="1"/>
          <p:nvPr/>
        </p:nvSpPr>
        <p:spPr>
          <a:xfrm>
            <a:off x="6647373" y="5044624"/>
            <a:ext cx="4636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leftDeepestNode</a:t>
            </a:r>
            <a:r>
              <a:rPr lang="en-US" dirty="0"/>
              <a:t> = </a:t>
            </a:r>
            <a:r>
              <a:rPr lang="en-US" dirty="0" err="1"/>
              <a:t>leftDeepestNode.right</a:t>
            </a:r>
            <a:r>
              <a:rPr lang="en-US" dirty="0"/>
              <a:t> logic </a:t>
            </a:r>
          </a:p>
          <a:p>
            <a:r>
              <a:rPr lang="en-US" dirty="0"/>
              <a:t>move the program to the right children</a:t>
            </a:r>
          </a:p>
        </p:txBody>
      </p:sp>
    </p:spTree>
    <p:extLst>
      <p:ext uri="{BB962C8B-B14F-4D97-AF65-F5344CB8AC3E}">
        <p14:creationId xmlns:p14="http://schemas.microsoft.com/office/powerpoint/2010/main" val="253580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30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2020-04-02T06:39:41Z</dcterms:created>
  <dcterms:modified xsi:type="dcterms:W3CDTF">2020-04-02T07:15:38Z</dcterms:modified>
</cp:coreProperties>
</file>