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66"/>
  </p:normalViewPr>
  <p:slideViewPr>
    <p:cSldViewPr snapToGrid="0" snapToObjects="1">
      <p:cViewPr varScale="1">
        <p:scale>
          <a:sx n="101" d="100"/>
          <a:sy n="101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D093C-3BC2-8643-B4CB-C2FD7A2F4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F19476-EE25-4F4F-A61D-5F97AA88A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11B26-1C5B-D547-B484-BFAF3484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D684-8E27-A842-A7D7-DB3D253558AC}" type="datetimeFigureOut">
              <a:rPr kumimoji="1" lang="zh-CN" altLang="en-US" smtClean="0"/>
              <a:t>2018/11/23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DD5A2-FE53-8048-BF8C-70E94495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EF4FF-14F3-9344-A8CA-B4484742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602F-E324-EA4F-9E6E-87C7107D0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14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379EE-B438-F648-9745-8D50E898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6EF2E5-85B7-E44F-806C-BC5ADF79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26505-814C-3441-B73B-63B71834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D684-8E27-A842-A7D7-DB3D253558AC}" type="datetimeFigureOut">
              <a:rPr kumimoji="1" lang="zh-CN" altLang="en-US" smtClean="0"/>
              <a:t>2018/11/23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B2C23-0666-8A43-96FC-B01F33AE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8464B-333E-8449-A4D3-AA2690C3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602F-E324-EA4F-9E6E-87C7107D0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410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A3E94C-EDDA-3E4D-A2A5-032C256C8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004DA1-FB82-3641-9894-D8610DF78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5A5D3-9AD5-3E4A-8606-1B2B74E5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D684-8E27-A842-A7D7-DB3D253558AC}" type="datetimeFigureOut">
              <a:rPr kumimoji="1" lang="zh-CN" altLang="en-US" smtClean="0"/>
              <a:t>2018/11/23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CC0ED-FC98-394C-99F8-56FB8322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7DE86-4486-954C-88FD-EA890A1B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602F-E324-EA4F-9E6E-87C7107D0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75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76C9B-817F-0845-BBD8-A2ECB5BC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66862-091A-2C43-BF2A-281FCF4F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4188A-8B62-4247-B062-2BA05938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D684-8E27-A842-A7D7-DB3D253558AC}" type="datetimeFigureOut">
              <a:rPr kumimoji="1" lang="zh-CN" altLang="en-US" smtClean="0"/>
              <a:t>2018/11/23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D472E-4413-5843-87CF-22F7B8B2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55455-454C-0542-8919-DF2A6082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602F-E324-EA4F-9E6E-87C7107D0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2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0E68B-D68F-1B43-A127-EABCA7BE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F898E-A783-C74B-8785-0E2743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13D93-5507-7941-A95E-814DFBE6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D684-8E27-A842-A7D7-DB3D253558AC}" type="datetimeFigureOut">
              <a:rPr kumimoji="1" lang="zh-CN" altLang="en-US" smtClean="0"/>
              <a:t>2018/11/23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5F25D-42F9-CE49-AA17-E9B5ADB5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320A9-EE2E-284A-926A-09A32F68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602F-E324-EA4F-9E6E-87C7107D0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15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66BAA-E9D9-C443-A420-346406C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49157-98AA-6A46-97B1-8320DE78F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D4A79F-85F8-3541-B7B3-CE43F00D0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D09F38-2BF2-2B49-A77E-1E0ABB67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D684-8E27-A842-A7D7-DB3D253558AC}" type="datetimeFigureOut">
              <a:rPr kumimoji="1" lang="zh-CN" altLang="en-US" smtClean="0"/>
              <a:t>2018/11/23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59786-B6B5-E448-A91E-7FE94F4C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EA2B3-15B2-3646-9A72-B6F9B809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602F-E324-EA4F-9E6E-87C7107D0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214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25A25-AE76-FC40-A406-E64D4786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4C62C-3D40-664F-9F14-16DE3430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6A99F-34FD-484D-B084-FC22EC095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7F334B-8F7A-4F4F-BDF3-BEBC6B1BB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78481E-C8FE-2E4A-A454-EB2D63E5B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51FC7A-3A1F-8346-9E81-8DB9CB2C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D684-8E27-A842-A7D7-DB3D253558AC}" type="datetimeFigureOut">
              <a:rPr kumimoji="1" lang="zh-CN" altLang="en-US" smtClean="0"/>
              <a:t>2018/11/23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453E86-009E-7E41-910B-89197634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797F3D-8796-C94E-93EF-6B56D7D4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602F-E324-EA4F-9E6E-87C7107D0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50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ABE7D-A789-6548-B6D7-8D5CAC0F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6D3FE6-C946-0E4B-A661-17477EB9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D684-8E27-A842-A7D7-DB3D253558AC}" type="datetimeFigureOut">
              <a:rPr kumimoji="1" lang="zh-CN" altLang="en-US" smtClean="0"/>
              <a:t>2018/11/23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B31D02-AC37-4543-BC73-97DBB427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6803CD-CBF2-0E47-A576-BA35FB5B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602F-E324-EA4F-9E6E-87C7107D0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6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3D9FA2-414D-744A-8F3F-F3EEC651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D684-8E27-A842-A7D7-DB3D253558AC}" type="datetimeFigureOut">
              <a:rPr kumimoji="1" lang="zh-CN" altLang="en-US" smtClean="0"/>
              <a:t>2018/11/23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5BE9AF-DCB5-1A47-B280-9BC15F52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A2866F-71B7-7142-AE3B-5B6D58DF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602F-E324-EA4F-9E6E-87C7107D0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40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BD2E2-6649-8540-A786-C6B338BD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6C8192-4183-B445-B37D-61328A8E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B4C3F2-C42C-1645-A0B5-331891744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E8B31B-BE0C-9745-A929-BCCB505D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D684-8E27-A842-A7D7-DB3D253558AC}" type="datetimeFigureOut">
              <a:rPr kumimoji="1" lang="zh-CN" altLang="en-US" smtClean="0"/>
              <a:t>2018/11/23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B458F-8E4D-BD47-979A-0567AD84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440CDB-DCEF-2943-B528-AD86F564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602F-E324-EA4F-9E6E-87C7107D0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6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BC842-E3BA-FA4C-9436-25BD7496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0F8E56-2345-1D4A-920C-3A2AC34F1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857BA6-84D2-8048-811F-62DF33AC1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9CFE91-263D-CB45-8E08-37C98D76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D684-8E27-A842-A7D7-DB3D253558AC}" type="datetimeFigureOut">
              <a:rPr kumimoji="1" lang="zh-CN" altLang="en-US" smtClean="0"/>
              <a:t>2018/11/23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F307CD-5824-464C-A0D5-9D1653B4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C0EF4-F674-764A-8C3B-511F0EC3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602F-E324-EA4F-9E6E-87C7107D0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449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CB24FB-B78E-E34F-88A6-66F93DA4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30CF9-BB43-0044-8896-16E9A682E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0F260-0BD5-EF4F-8C3C-F4C19A9F9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D684-8E27-A842-A7D7-DB3D253558AC}" type="datetimeFigureOut">
              <a:rPr kumimoji="1" lang="zh-CN" altLang="en-US" smtClean="0"/>
              <a:t>2018/11/23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BD36E-B326-BA4B-81F1-1B4734B8A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AC376-2564-F844-9986-BA577C241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9602F-E324-EA4F-9E6E-87C7107D00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63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47B62CE3-AC7B-7448-80A0-08CF375BAFD4}"/>
              </a:ext>
            </a:extLst>
          </p:cNvPr>
          <p:cNvGrpSpPr/>
          <p:nvPr/>
        </p:nvGrpSpPr>
        <p:grpSpPr>
          <a:xfrm>
            <a:off x="1376363" y="533401"/>
            <a:ext cx="9355137" cy="5689600"/>
            <a:chOff x="1376363" y="533400"/>
            <a:chExt cx="9460547" cy="575068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2BB6870-5DFF-5643-8037-6A87DC31E95F}"/>
                </a:ext>
              </a:extLst>
            </p:cNvPr>
            <p:cNvSpPr/>
            <p:nvPr/>
          </p:nvSpPr>
          <p:spPr>
            <a:xfrm>
              <a:off x="4955540" y="533400"/>
              <a:ext cx="1651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new</a:t>
              </a:r>
              <a:r>
                <a:rPr kumimoji="1" lang="zh-CN" altLang="en-US" dirty="0"/>
                <a:t> </a:t>
              </a:r>
              <a:r>
                <a:rPr kumimoji="1" lang="en-US" altLang="zh-CN" dirty="0" err="1"/>
                <a:t>Mvvm</a:t>
              </a:r>
              <a:endParaRPr kumimoji="1" lang="zh-CN" altLang="en-US" dirty="0"/>
            </a:p>
          </p:txBody>
        </p: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DD62A4F0-22DA-F849-935A-54014AF6601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798572" y="1295400"/>
              <a:ext cx="2982468" cy="15974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DA6B44D5-F7A0-CF4B-B5CD-2331FD5971BD}"/>
                </a:ext>
              </a:extLst>
            </p:cNvPr>
            <p:cNvCxnSpPr>
              <a:cxnSpLocks/>
            </p:cNvCxnSpPr>
            <p:nvPr/>
          </p:nvCxnSpPr>
          <p:spPr>
            <a:xfrm>
              <a:off x="5912612" y="1332660"/>
              <a:ext cx="3450844" cy="15981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634A6FE-0032-124E-B20C-1D16ECF8A23A}"/>
                </a:ext>
              </a:extLst>
            </p:cNvPr>
            <p:cNvSpPr/>
            <p:nvPr/>
          </p:nvSpPr>
          <p:spPr>
            <a:xfrm>
              <a:off x="8397748" y="2957400"/>
              <a:ext cx="1651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compiler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46EE798-BBF5-9845-A861-148C6FC42861}"/>
                </a:ext>
              </a:extLst>
            </p:cNvPr>
            <p:cNvSpPr/>
            <p:nvPr/>
          </p:nvSpPr>
          <p:spPr>
            <a:xfrm>
              <a:off x="1874012" y="2930808"/>
              <a:ext cx="1651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observer</a:t>
              </a:r>
              <a:endParaRPr kumimoji="1"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4925227-C8FB-F841-B780-699D7B9BE268}"/>
                </a:ext>
              </a:extLst>
            </p:cNvPr>
            <p:cNvSpPr txBox="1"/>
            <p:nvPr/>
          </p:nvSpPr>
          <p:spPr>
            <a:xfrm>
              <a:off x="3232912" y="1643421"/>
              <a:ext cx="2679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触发</a:t>
              </a:r>
              <a:r>
                <a:rPr kumimoji="1" lang="en-US" altLang="zh-CN" sz="1600" dirty="0"/>
                <a:t>observer</a:t>
              </a:r>
              <a:endParaRPr kumimoji="1" lang="zh-CN" altLang="en-US" sz="16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CC7ECCF-C501-B54D-BFE4-ED18D664ECBE}"/>
                </a:ext>
              </a:extLst>
            </p:cNvPr>
            <p:cNvSpPr/>
            <p:nvPr/>
          </p:nvSpPr>
          <p:spPr>
            <a:xfrm>
              <a:off x="3051556" y="5457600"/>
              <a:ext cx="1651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dep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3C1C87-8AFD-A74B-ABAD-5B46EDB95B68}"/>
                </a:ext>
              </a:extLst>
            </p:cNvPr>
            <p:cNvSpPr/>
            <p:nvPr/>
          </p:nvSpPr>
          <p:spPr>
            <a:xfrm>
              <a:off x="7266432" y="5457600"/>
              <a:ext cx="1651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watchers</a:t>
              </a:r>
              <a:endParaRPr kumimoji="1"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2438FF8-4459-4244-9EF0-063F14B8F7F8}"/>
                </a:ext>
              </a:extLst>
            </p:cNvPr>
            <p:cNvSpPr/>
            <p:nvPr/>
          </p:nvSpPr>
          <p:spPr>
            <a:xfrm>
              <a:off x="5058283" y="3535494"/>
              <a:ext cx="1445514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view</a:t>
              </a:r>
              <a:endParaRPr kumimoji="1" lang="zh-CN" altLang="en-US" dirty="0"/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20BE1F5E-710B-2140-8B1E-1D508AA63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1932" y="3692808"/>
              <a:ext cx="1131316" cy="17647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1A670C8-6C4C-154B-96B6-9E48810152CF}"/>
                </a:ext>
              </a:extLst>
            </p:cNvPr>
            <p:cNvSpPr txBox="1"/>
            <p:nvPr/>
          </p:nvSpPr>
          <p:spPr>
            <a:xfrm>
              <a:off x="8953627" y="4223427"/>
              <a:ext cx="1883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绑定更新函数</a:t>
              </a: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066964FA-82C6-BC43-BC3B-EFE4955DB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693" y="3341031"/>
              <a:ext cx="1837056" cy="5153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91EFEE9-DB4A-E34C-ABEB-DD4E7300B994}"/>
                </a:ext>
              </a:extLst>
            </p:cNvPr>
            <p:cNvSpPr txBox="1"/>
            <p:nvPr/>
          </p:nvSpPr>
          <p:spPr>
            <a:xfrm>
              <a:off x="6389560" y="3142139"/>
              <a:ext cx="2179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首次渲染视图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5B199F1-9E94-9943-B69D-38E93E39BB0A}"/>
                </a:ext>
              </a:extLst>
            </p:cNvPr>
            <p:cNvSpPr txBox="1"/>
            <p:nvPr/>
          </p:nvSpPr>
          <p:spPr>
            <a:xfrm>
              <a:off x="7652639" y="1665952"/>
              <a:ext cx="1883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触发编译</a:t>
              </a:r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6BA9654F-2018-0A4E-AAEF-F3DAC1CA8E63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>
              <a:off x="2699512" y="3692808"/>
              <a:ext cx="1177544" cy="17647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DE3C626-E203-0343-B182-334800E4CFE9}"/>
                </a:ext>
              </a:extLst>
            </p:cNvPr>
            <p:cNvSpPr txBox="1"/>
            <p:nvPr/>
          </p:nvSpPr>
          <p:spPr>
            <a:xfrm>
              <a:off x="1376363" y="4488362"/>
              <a:ext cx="2117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通知</a:t>
              </a:r>
              <a:r>
                <a:rPr kumimoji="1" lang="en-US" altLang="zh-CN" sz="1600" dirty="0"/>
                <a:t>dep</a:t>
              </a:r>
              <a:r>
                <a:rPr kumimoji="1" lang="zh-CN" altLang="en-US" sz="1600" dirty="0"/>
                <a:t>数据变化</a:t>
              </a: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A2700142-0F83-704E-A735-A4928030B60F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4702556" y="5791512"/>
              <a:ext cx="2563876" cy="470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1BEE629-8E44-C444-B488-0465E066187C}"/>
                </a:ext>
              </a:extLst>
            </p:cNvPr>
            <p:cNvSpPr txBox="1"/>
            <p:nvPr/>
          </p:nvSpPr>
          <p:spPr>
            <a:xfrm>
              <a:off x="4877594" y="5945531"/>
              <a:ext cx="2388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通知</a:t>
              </a:r>
              <a:r>
                <a:rPr kumimoji="1" lang="en-US" altLang="zh-CN" sz="1600" dirty="0"/>
                <a:t>watchers</a:t>
              </a:r>
              <a:r>
                <a:rPr kumimoji="1" lang="zh-CN" altLang="en-US" sz="1600" dirty="0"/>
                <a:t>数据变化</a:t>
              </a: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ED2AE2E0-B243-1646-ABC4-A54AB5DB3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2563" y="4409067"/>
              <a:ext cx="2059369" cy="1001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ED4BB46-4EF2-F940-81D5-389E54E001F0}"/>
                </a:ext>
              </a:extLst>
            </p:cNvPr>
            <p:cNvSpPr txBox="1"/>
            <p:nvPr/>
          </p:nvSpPr>
          <p:spPr>
            <a:xfrm>
              <a:off x="5769356" y="4770825"/>
              <a:ext cx="1883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更新视图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53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</cp:revision>
  <dcterms:created xsi:type="dcterms:W3CDTF">2018-11-23T06:16:23Z</dcterms:created>
  <dcterms:modified xsi:type="dcterms:W3CDTF">2018-11-23T06:40:22Z</dcterms:modified>
</cp:coreProperties>
</file>