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60" r:id="rId4"/>
    <p:sldId id="281" r:id="rId5"/>
    <p:sldId id="263" r:id="rId6"/>
    <p:sldId id="267" r:id="rId7"/>
    <p:sldId id="292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-96" y="-162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3847" y="2903221"/>
            <a:ext cx="40043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堆栈分析</a:t>
            </a:r>
            <a:r>
              <a:rPr lang="en-US" altLang="zh-CN" sz="7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6020" y="1648460"/>
            <a:ext cx="476059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2018.05.20</a:t>
            </a:r>
            <a:endParaRPr lang="zh-CN" altLang="en-US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3461" y="4102102"/>
            <a:ext cx="603426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黄坤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flipV="1">
            <a:off x="1148080" y="1923415"/>
            <a:ext cx="10166350" cy="50927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0358" y="3481529"/>
            <a:ext cx="54756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000" b="1" dirty="0">
                <a:cs typeface="+mn-ea"/>
                <a:sym typeface="+mn-lt"/>
              </a:rPr>
              <a:t>Earth is the mother of human,the cradle of life</a:t>
            </a:r>
            <a:endParaRPr sz="2000" b="1" dirty="0">
              <a:cs typeface="+mn-ea"/>
              <a:sym typeface="+mn-lt"/>
            </a:endParaRPr>
          </a:p>
        </p:txBody>
      </p:sp>
      <p:sp>
        <p:nvSpPr>
          <p:cNvPr id="3" name="MH_Others_1"/>
          <p:cNvSpPr txBox="1"/>
          <p:nvPr>
            <p:custDataLst>
              <p:tags r:id="rId1"/>
            </p:custDataLst>
          </p:nvPr>
        </p:nvSpPr>
        <p:spPr>
          <a:xfrm>
            <a:off x="3694430" y="1127760"/>
            <a:ext cx="5467985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There is only one earth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186305"/>
            <a:ext cx="255206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6440" y="2851150"/>
            <a:ext cx="1073912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>
                <a:cs typeface="+mn-ea"/>
                <a:sym typeface="+mn-lt"/>
              </a:rPr>
              <a:t>In different period,</a:t>
            </a:r>
            <a:endParaRPr lang="en-US" altLang="zh-CN" sz="2000" b="1">
              <a:cs typeface="+mn-ea"/>
              <a:sym typeface="+mn-lt"/>
            </a:endParaRPr>
          </a:p>
          <a:p>
            <a:pPr algn="l"/>
            <a:endParaRPr lang="en-US" altLang="zh-CN" sz="2000" b="1">
              <a:cs typeface="+mn-ea"/>
              <a:sym typeface="+mn-lt"/>
            </a:endParaRPr>
          </a:p>
          <a:p>
            <a:pPr algn="l"/>
            <a:r>
              <a:rPr lang="en-US" altLang="zh-CN" sz="2400" b="1">
                <a:cs typeface="+mn-ea"/>
                <a:sym typeface="+mn-lt"/>
              </a:rPr>
              <a:t>how humans and the environment with? </a:t>
            </a:r>
            <a:endParaRPr lang="en-US" altLang="zh-CN" sz="2000" b="1">
              <a:cs typeface="+mn-ea"/>
              <a:sym typeface="+mn-lt"/>
            </a:endParaRPr>
          </a:p>
          <a:p>
            <a:pPr algn="l"/>
            <a:endParaRPr lang="en-US" altLang="zh-CN" sz="2000" b="1">
              <a:cs typeface="+mn-ea"/>
              <a:sym typeface="+mn-lt"/>
            </a:endParaRPr>
          </a:p>
          <a:p>
            <a:pPr algn="l"/>
            <a:r>
              <a:rPr lang="en-US" altLang="zh-CN" sz="2400" b="1">
                <a:cs typeface="+mn-ea"/>
                <a:sym typeface="+mn-lt"/>
              </a:rPr>
              <a:t>How many development of relations between man and nature have been through?</a:t>
            </a:r>
            <a:endParaRPr lang="en-US" altLang="zh-CN" sz="2400" b="1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1253765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flipV="1">
            <a:off x="3695737" y="3893045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flipV="1">
            <a:off x="7172870" y="3799065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774837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V="1">
            <a:off x="1348033" y="233616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22702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0869105" y="3987538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746802" y="39877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42085" y="2524125"/>
            <a:ext cx="23939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8A2A0"/>
                </a:solidFill>
                <a:effectLst/>
                <a:cs typeface="+mn-ea"/>
                <a:sym typeface="+mn-lt"/>
              </a:rPr>
              <a:t> fear dependence.</a:t>
            </a:r>
            <a:endParaRPr lang="en-US" altLang="zh-CN" sz="1800" dirty="0">
              <a:solidFill>
                <a:srgbClr val="48A2A0"/>
              </a:solidFill>
              <a:effectLst/>
              <a:cs typeface="+mn-ea"/>
              <a:sym typeface="+mn-lt"/>
            </a:endParaRPr>
          </a:p>
          <a:p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77941" y="2229892"/>
            <a:ext cx="2231881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 a series of environmenttal pollution problems and affects human survival</a:t>
            </a:r>
            <a:endParaRPr lang="en-US" altLang="zh-CN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36035" y="4476426"/>
            <a:ext cx="238393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natural punishment.</a:t>
            </a:r>
            <a:endParaRPr lang="en-US" altLang="zh-CN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61934" y="4476426"/>
            <a:ext cx="211279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 global sustainable development</a:t>
            </a:r>
            <a:endParaRPr lang="en-US" altLang="zh-CN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5608" y="1769912"/>
            <a:ext cx="2491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In early human society</a:t>
            </a:r>
            <a:endParaRPr lang="en-US" altLang="zh-CN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53627" y="4927128"/>
            <a:ext cx="2918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Into agricultural civilization</a:t>
            </a:r>
            <a:endParaRPr lang="en-US" altLang="zh-CN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71086" y="2348397"/>
            <a:ext cx="2455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Since the 18th century</a:t>
            </a:r>
            <a:endParaRPr lang="en-US" altLang="zh-CN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31616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From the long history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81591" y="3431072"/>
            <a:ext cx="1753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Since the 1960s</a:t>
            </a:r>
            <a:endParaRPr lang="en-US" altLang="zh-CN" dirty="0">
              <a:solidFill>
                <a:srgbClr val="6C92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40555" y="1311848"/>
            <a:ext cx="6394710" cy="3150959"/>
            <a:chOff x="714375" y="785813"/>
            <a:chExt cx="7767638" cy="3827463"/>
          </a:xfrm>
          <a:solidFill>
            <a:srgbClr val="DFC7AB"/>
          </a:solidFill>
        </p:grpSpPr>
        <p:sp>
          <p:nvSpPr>
            <p:cNvPr id="3" name="Freeform 4"/>
            <p:cNvSpPr/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6"/>
            <p:cNvSpPr/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5"/>
            <p:cNvSpPr/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6"/>
            <p:cNvSpPr/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6"/>
            <p:cNvSpPr/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7"/>
            <p:cNvSpPr/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2"/>
            <p:cNvSpPr/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3"/>
            <p:cNvSpPr/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4"/>
            <p:cNvSpPr/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5"/>
            <p:cNvSpPr/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6"/>
            <p:cNvSpPr/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7"/>
            <p:cNvSpPr/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9"/>
            <p:cNvSpPr/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10"/>
            <p:cNvSpPr/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1"/>
            <p:cNvSpPr/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2"/>
            <p:cNvSpPr/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3"/>
            <p:cNvSpPr/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4"/>
            <p:cNvSpPr/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5"/>
            <p:cNvSpPr/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6"/>
            <p:cNvSpPr/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7"/>
            <p:cNvSpPr/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8"/>
            <p:cNvSpPr/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9"/>
            <p:cNvSpPr/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20"/>
            <p:cNvSpPr/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1"/>
            <p:cNvSpPr/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2"/>
            <p:cNvSpPr/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1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8"/>
            <p:cNvSpPr/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9"/>
            <p:cNvSpPr/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30"/>
            <p:cNvSpPr/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136"/>
            <p:cNvSpPr/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137"/>
            <p:cNvSpPr/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138"/>
            <p:cNvSpPr/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140"/>
            <p:cNvSpPr/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53"/>
            <p:cNvSpPr/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54"/>
            <p:cNvSpPr/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58"/>
            <p:cNvSpPr/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59"/>
            <p:cNvSpPr/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60"/>
            <p:cNvSpPr/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61"/>
            <p:cNvSpPr/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62"/>
            <p:cNvSpPr/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63"/>
            <p:cNvSpPr/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64"/>
            <p:cNvSpPr/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65"/>
            <p:cNvSpPr/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66"/>
            <p:cNvSpPr/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167"/>
            <p:cNvSpPr/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169"/>
            <p:cNvSpPr/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170"/>
            <p:cNvSpPr/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73"/>
            <p:cNvSpPr/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75"/>
            <p:cNvSpPr/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76"/>
            <p:cNvSpPr/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507615" y="4780915"/>
            <a:ext cx="75736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Sustainable development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 development that meets the needs of people,not on the needs of future generations to meet their ability to develop a hazard.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54305" y="112948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715030" y="82467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296523" y="281978"/>
            <a:ext cx="12858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Definition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10949895" y="65454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26130" y="1178560"/>
            <a:ext cx="5560695" cy="2783840"/>
            <a:chOff x="714375" y="785813"/>
            <a:chExt cx="7767638" cy="3827463"/>
          </a:xfrm>
          <a:solidFill>
            <a:srgbClr val="DFC7AB"/>
          </a:solidFill>
        </p:grpSpPr>
        <p:sp>
          <p:nvSpPr>
            <p:cNvPr id="3" name="Freeform 4"/>
            <p:cNvSpPr/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6"/>
            <p:cNvSpPr/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5"/>
            <p:cNvSpPr/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6"/>
            <p:cNvSpPr/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6"/>
            <p:cNvSpPr/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7"/>
            <p:cNvSpPr/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8"/>
            <p:cNvSpPr/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9"/>
            <p:cNvSpPr/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100"/>
            <p:cNvSpPr/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1"/>
            <p:cNvSpPr/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2"/>
            <p:cNvSpPr/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3"/>
            <p:cNvSpPr/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4"/>
            <p:cNvSpPr/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5"/>
            <p:cNvSpPr/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6"/>
            <p:cNvSpPr/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7"/>
            <p:cNvSpPr/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9"/>
            <p:cNvSpPr/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10"/>
            <p:cNvSpPr/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1"/>
            <p:cNvSpPr/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2"/>
            <p:cNvSpPr/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3"/>
            <p:cNvSpPr/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4"/>
            <p:cNvSpPr/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5"/>
            <p:cNvSpPr/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6"/>
            <p:cNvSpPr/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7"/>
            <p:cNvSpPr/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8"/>
            <p:cNvSpPr/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9"/>
            <p:cNvSpPr/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20"/>
            <p:cNvSpPr/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1"/>
            <p:cNvSpPr/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2"/>
            <p:cNvSpPr/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1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8"/>
            <p:cNvSpPr/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9"/>
            <p:cNvSpPr/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30"/>
            <p:cNvSpPr/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136"/>
            <p:cNvSpPr/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137"/>
            <p:cNvSpPr/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138"/>
            <p:cNvSpPr/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140"/>
            <p:cNvSpPr/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53"/>
            <p:cNvSpPr/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54"/>
            <p:cNvSpPr/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58"/>
            <p:cNvSpPr/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59"/>
            <p:cNvSpPr/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60"/>
            <p:cNvSpPr/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61"/>
            <p:cNvSpPr/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62"/>
            <p:cNvSpPr/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63"/>
            <p:cNvSpPr/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64"/>
            <p:cNvSpPr/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65"/>
            <p:cNvSpPr/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66"/>
            <p:cNvSpPr/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167"/>
            <p:cNvSpPr/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169"/>
            <p:cNvSpPr/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170"/>
            <p:cNvSpPr/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73"/>
            <p:cNvSpPr/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75"/>
            <p:cNvSpPr/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76"/>
            <p:cNvSpPr/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357120" y="4347210"/>
            <a:ext cx="757364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Hand in hand to create a better environment.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 </a:t>
            </a:r>
            <a:endParaRPr lang="en-US" altLang="zh-CN" b="1" dirty="0">
              <a:cs typeface="+mn-ea"/>
              <a:sym typeface="+mn-lt"/>
            </a:endParaRPr>
          </a:p>
          <a:p>
            <a:pPr algn="ctr"/>
            <a:r>
              <a:rPr lang="en-US" altLang="zh-CN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cs typeface="+mn-ea"/>
                <a:sym typeface="+mn-lt"/>
              </a:rPr>
              <a:t>Heart to heart, building a global sustainable.</a:t>
            </a:r>
            <a:endParaRPr lang="en-US" altLang="zh-CN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cs typeface="+mn-ea"/>
              <a:sym typeface="+mn-lt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7155" y="208833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564535" y="934533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357483" y="303568"/>
            <a:ext cx="9194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10949895" y="65454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357755" y="4147185"/>
            <a:ext cx="815276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cs typeface="+mn-ea"/>
                <a:sym typeface="+mn-lt"/>
              </a:rPr>
              <a:t>We only have one earth.Save the planet is to save the future.</a:t>
            </a:r>
            <a:endParaRPr lang="en-US" altLang="zh-CN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1858</Words>
  <Application>WPS 演示</Application>
  <PresentationFormat>自定义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Impact</vt:lpstr>
      <vt:lpstr>Calibri</vt:lpstr>
      <vt:lpstr>微软雅黑 Light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淡雅简洁</dc:title>
  <dc:creator>第一PPT</dc:creator>
  <cp:keywords>www.1ppt.com</cp:keywords>
  <dc:description>www.1ppt.com</dc:description>
  <cp:lastModifiedBy>Shangrilakun</cp:lastModifiedBy>
  <cp:revision>57</cp:revision>
  <dcterms:created xsi:type="dcterms:W3CDTF">2016-01-19T08:46:00Z</dcterms:created>
  <dcterms:modified xsi:type="dcterms:W3CDTF">2018-05-20T06:51:10Z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