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55" autoAdjust="0"/>
  </p:normalViewPr>
  <p:slideViewPr>
    <p:cSldViewPr snapToGrid="0">
      <p:cViewPr varScale="1">
        <p:scale>
          <a:sx n="117" d="100"/>
          <a:sy n="117" d="100"/>
        </p:scale>
        <p:origin x="4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6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0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6249" y="1714500"/>
            <a:ext cx="4382965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" sz="3800" b="1" dirty="0" smtClean="0">
                <a:latin typeface="Roboto"/>
                <a:ea typeface="Roboto"/>
                <a:cs typeface="Roboto"/>
                <a:sym typeface="Roboto"/>
              </a:rPr>
              <a:t>Proposal</a:t>
            </a:r>
            <a:endParaRPr sz="3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Title: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Team members and roles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Briefly introduce the project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Who is the target end user? </a:t>
            </a: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What are the objectives?</a:t>
            </a: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2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Present  the project timeline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Set goals that align with the deliverables you’re producing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8450" y="1218425"/>
            <a:ext cx="4086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9;p14"/>
          <p:cNvSpPr txBox="1"/>
          <p:nvPr/>
        </p:nvSpPr>
        <p:spPr>
          <a:xfrm>
            <a:off x="514350" y="1515375"/>
            <a:ext cx="7601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Information architecture of a website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Visual representation of the site’s organization and how different sections are linked together.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78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Ciel Palacio</cp:lastModifiedBy>
  <cp:revision>8</cp:revision>
  <dcterms:modified xsi:type="dcterms:W3CDTF">2022-01-28T07:55:05Z</dcterms:modified>
</cp:coreProperties>
</file>