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8" autoAdjust="0"/>
    <p:restoredTop sz="94660"/>
  </p:normalViewPr>
  <p:slideViewPr>
    <p:cSldViewPr snapToGrid="0">
      <p:cViewPr varScale="1">
        <p:scale>
          <a:sx n="44" d="100"/>
          <a:sy n="44"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D022-BD3E-7100-8DB3-1CDCCCE3A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78CAFDD-AA08-1D66-D2A0-A9B90155A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67A34A6E-0FE1-6F98-0B36-5995BEDC3C77}"/>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F7A31426-E565-B11C-FEAE-18452BCB7AA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D30603-44D3-BBC5-9EB4-8B9B8107B613}"/>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374470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D491-B225-D985-8287-6BDDFB3ABEC6}"/>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6775990-39ED-224C-045E-685B98B60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E1DFBDD-E687-1928-6771-30AA05F40273}"/>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596B4BE3-9F88-59DF-C237-F6638997F20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082D364-44FC-7029-E2CC-6A1622B42BC0}"/>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36990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E2705-6477-C58A-74E4-6E042FE71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90B31F2-A9AE-DFC4-23DC-C27482A18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E9BFF64-6126-6B63-DCE1-1EFF50B81C4D}"/>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433FF049-41C2-4D49-E595-E43C0A40001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2E276F-1E3D-039E-FD9E-A6E02126598C}"/>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35133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C380-4703-E5EC-B2B1-3E7FDEEBB00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BACC5E0-F050-553A-C3E6-CE84B536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1009B1F-C5F9-B2AB-C301-138408B2C260}"/>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E1C7D8A9-8BF5-C5A9-E81F-E225180CA5C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1F5FA07-053B-8895-8EC1-2640945C9EB9}"/>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225470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5BB6-2A43-DD64-9737-3DF7EC5F19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2274ABA-4A73-75C9-67DC-5A5FC2CFF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858DF-6097-1A56-4ED7-A874F673B6CA}"/>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4C41442F-0FF6-9E2D-ED4E-B3E8A7434D7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DE7DF2D-651E-649F-2584-8AB22BED6850}"/>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370486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352B-A413-FE75-BDCA-C26035BF94E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66F087-9019-4AA1-4F52-D117971F48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B346F42C-CE6F-FCAC-201B-3251C97C3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A53474B-AB62-02F2-7B98-1D12B3649319}"/>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6" name="Footer Placeholder 5">
            <a:extLst>
              <a:ext uri="{FF2B5EF4-FFF2-40B4-BE49-F238E27FC236}">
                <a16:creationId xmlns:a16="http://schemas.microsoft.com/office/drawing/2014/main" id="{46F29713-F119-BF10-DDF0-75E2CA35FBF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A5D957E-0798-2B88-DD7C-5295A9CE1847}"/>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84183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95E9-A46E-7FD5-27B0-F8F0B366737B}"/>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630433B-A633-2305-1F78-56144A6D7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CE976-361C-36BE-E901-A84856B9A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AAFAF018-58C6-D562-2C96-FF2189DEA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268DA-F8BA-85F1-1514-DE9FE643A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09FA952-1B8B-BD25-102D-04181EDAA893}"/>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8" name="Footer Placeholder 7">
            <a:extLst>
              <a:ext uri="{FF2B5EF4-FFF2-40B4-BE49-F238E27FC236}">
                <a16:creationId xmlns:a16="http://schemas.microsoft.com/office/drawing/2014/main" id="{37533249-3179-3094-C2CE-7D3589E558D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6C3EEB2-A2C5-05C2-8C71-F40896CC3633}"/>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361592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941B-638D-225A-C69C-DF1DDC2B0F6E}"/>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E6D999B-4413-890D-DDB7-A0DB529A6E8C}"/>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4" name="Footer Placeholder 3">
            <a:extLst>
              <a:ext uri="{FF2B5EF4-FFF2-40B4-BE49-F238E27FC236}">
                <a16:creationId xmlns:a16="http://schemas.microsoft.com/office/drawing/2014/main" id="{D9CA19F7-C371-6878-620B-1BC5088B2EE4}"/>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808F6C3-71F7-F3CA-9A2A-E5AB98307356}"/>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230353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60288-E54A-4FF8-FEC7-F4865E7F02DB}"/>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3" name="Footer Placeholder 2">
            <a:extLst>
              <a:ext uri="{FF2B5EF4-FFF2-40B4-BE49-F238E27FC236}">
                <a16:creationId xmlns:a16="http://schemas.microsoft.com/office/drawing/2014/main" id="{8CF599B2-F47B-EDF2-878E-65B18776818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3952B94-9186-A6A2-15EE-524A50BF7E23}"/>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254257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0CA1-3A2D-5431-F58E-A790753CA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373AEC9-A605-A652-81C6-B02E986EF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0BB1CFA4-EF0C-A3C0-32C0-F9838239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27FF1-8878-4B1D-49BD-97EC08CEF747}"/>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6" name="Footer Placeholder 5">
            <a:extLst>
              <a:ext uri="{FF2B5EF4-FFF2-40B4-BE49-F238E27FC236}">
                <a16:creationId xmlns:a16="http://schemas.microsoft.com/office/drawing/2014/main" id="{451092B5-3459-13BB-5BB5-5A466C85B14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8AEBCF3-6726-5248-24FA-32A39DE7E9AF}"/>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54592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F074-8F99-27A3-026A-D98984D85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0C6B4A9-E372-EBB4-5B15-C4F4BF16D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F6F22D4-1DF8-EC7F-45DC-9522AC4A8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DC05E-4851-8D93-207A-57C3F5C185AE}"/>
              </a:ext>
            </a:extLst>
          </p:cNvPr>
          <p:cNvSpPr>
            <a:spLocks noGrp="1"/>
          </p:cNvSpPr>
          <p:nvPr>
            <p:ph type="dt" sz="half" idx="10"/>
          </p:nvPr>
        </p:nvSpPr>
        <p:spPr/>
        <p:txBody>
          <a:bodyPr/>
          <a:lstStyle/>
          <a:p>
            <a:fld id="{274B4D6D-5B8B-4224-A04B-AC11A2A84433}" type="datetimeFigureOut">
              <a:rPr lang="en-PH" smtClean="0"/>
              <a:t>14/02/2023</a:t>
            </a:fld>
            <a:endParaRPr lang="en-PH"/>
          </a:p>
        </p:txBody>
      </p:sp>
      <p:sp>
        <p:nvSpPr>
          <p:cNvPr id="6" name="Footer Placeholder 5">
            <a:extLst>
              <a:ext uri="{FF2B5EF4-FFF2-40B4-BE49-F238E27FC236}">
                <a16:creationId xmlns:a16="http://schemas.microsoft.com/office/drawing/2014/main" id="{B420CB96-BBF6-8EBB-4076-16164FA462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4A70566-7155-D4D6-14EC-560FEFE6F812}"/>
              </a:ext>
            </a:extLst>
          </p:cNvPr>
          <p:cNvSpPr>
            <a:spLocks noGrp="1"/>
          </p:cNvSpPr>
          <p:nvPr>
            <p:ph type="sldNum" sz="quarter" idx="12"/>
          </p:nvPr>
        </p:nvSpPr>
        <p:spPr/>
        <p:txBody>
          <a:bodyPr/>
          <a:lstStyle/>
          <a:p>
            <a:fld id="{E84B78C5-A883-43A4-9955-3B930D6D590D}" type="slidenum">
              <a:rPr lang="en-PH" smtClean="0"/>
              <a:t>‹#›</a:t>
            </a:fld>
            <a:endParaRPr lang="en-PH"/>
          </a:p>
        </p:txBody>
      </p:sp>
    </p:spTree>
    <p:extLst>
      <p:ext uri="{BB962C8B-B14F-4D97-AF65-F5344CB8AC3E}">
        <p14:creationId xmlns:p14="http://schemas.microsoft.com/office/powerpoint/2010/main" val="412773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2ACEB-4448-92A6-85C9-EA6FFB5F7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A24D775-2CB5-D620-F392-B903303BA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9684B8D-FFCA-3D07-5D79-40B55CA83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B4D6D-5B8B-4224-A04B-AC11A2A84433}" type="datetimeFigureOut">
              <a:rPr lang="en-PH" smtClean="0"/>
              <a:t>14/02/2023</a:t>
            </a:fld>
            <a:endParaRPr lang="en-PH"/>
          </a:p>
        </p:txBody>
      </p:sp>
      <p:sp>
        <p:nvSpPr>
          <p:cNvPr id="5" name="Footer Placeholder 4">
            <a:extLst>
              <a:ext uri="{FF2B5EF4-FFF2-40B4-BE49-F238E27FC236}">
                <a16:creationId xmlns:a16="http://schemas.microsoft.com/office/drawing/2014/main" id="{0DEEE9F8-C2FC-71C4-EE83-C2CE74AD2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C68B056-2200-CE20-C76F-EE2890E91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B78C5-A883-43A4-9955-3B930D6D590D}" type="slidenum">
              <a:rPr lang="en-PH" smtClean="0"/>
              <a:t>‹#›</a:t>
            </a:fld>
            <a:endParaRPr lang="en-PH"/>
          </a:p>
        </p:txBody>
      </p:sp>
    </p:spTree>
    <p:extLst>
      <p:ext uri="{BB962C8B-B14F-4D97-AF65-F5344CB8AC3E}">
        <p14:creationId xmlns:p14="http://schemas.microsoft.com/office/powerpoint/2010/main" val="18258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3FA79-59DB-30C0-A7FA-D12FFFE6E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 y="0"/>
            <a:ext cx="12192000" cy="6858000"/>
          </a:xfrm>
          <a:prstGeom prst="rect">
            <a:avLst/>
          </a:prstGeom>
        </p:spPr>
      </p:pic>
      <p:sp>
        <p:nvSpPr>
          <p:cNvPr id="2" name="Title 1">
            <a:extLst>
              <a:ext uri="{FF2B5EF4-FFF2-40B4-BE49-F238E27FC236}">
                <a16:creationId xmlns:a16="http://schemas.microsoft.com/office/drawing/2014/main" id="{766148E9-1106-B909-3D6B-575BEAA7277B}"/>
              </a:ext>
            </a:extLst>
          </p:cNvPr>
          <p:cNvSpPr>
            <a:spLocks noGrp="1"/>
          </p:cNvSpPr>
          <p:nvPr>
            <p:ph type="ctrTitle"/>
          </p:nvPr>
        </p:nvSpPr>
        <p:spPr>
          <a:xfrm>
            <a:off x="1357745" y="1745818"/>
            <a:ext cx="9144000" cy="2387600"/>
          </a:xfrm>
        </p:spPr>
        <p:txBody>
          <a:bodyPr/>
          <a:lstStyle/>
          <a:p>
            <a:r>
              <a:rPr lang="en-US">
                <a:latin typeface="Script MT Bold" panose="03040602040607080904" pitchFamily="66" charset="0"/>
              </a:rPr>
              <a:t>Philippine </a:t>
            </a:r>
            <a:r>
              <a:rPr lang="en-US" dirty="0">
                <a:latin typeface="Script MT Bold" panose="03040602040607080904" pitchFamily="66" charset="0"/>
              </a:rPr>
              <a:t>Beaches </a:t>
            </a:r>
            <a:br>
              <a:rPr lang="en-US" dirty="0">
                <a:latin typeface="Script MT Bold" panose="03040602040607080904" pitchFamily="66" charset="0"/>
              </a:rPr>
            </a:br>
            <a:r>
              <a:rPr lang="en-US" dirty="0">
                <a:latin typeface="Script MT Bold" panose="03040602040607080904" pitchFamily="66" charset="0"/>
              </a:rPr>
              <a:t>(E-magazine)</a:t>
            </a:r>
            <a:endParaRPr lang="en-PH" dirty="0">
              <a:latin typeface="Script MT Bold" panose="03040602040607080904" pitchFamily="66" charset="0"/>
            </a:endParaRPr>
          </a:p>
        </p:txBody>
      </p:sp>
      <p:sp>
        <p:nvSpPr>
          <p:cNvPr id="3" name="Subtitle 2">
            <a:extLst>
              <a:ext uri="{FF2B5EF4-FFF2-40B4-BE49-F238E27FC236}">
                <a16:creationId xmlns:a16="http://schemas.microsoft.com/office/drawing/2014/main" id="{29A0B0C1-18B4-0B1C-1257-772433B57C80}"/>
              </a:ext>
            </a:extLst>
          </p:cNvPr>
          <p:cNvSpPr>
            <a:spLocks noGrp="1"/>
          </p:cNvSpPr>
          <p:nvPr>
            <p:ph type="subTitle" idx="1"/>
          </p:nvPr>
        </p:nvSpPr>
        <p:spPr>
          <a:xfrm>
            <a:off x="3480954" y="4896428"/>
            <a:ext cx="5230091" cy="575107"/>
          </a:xfrm>
        </p:spPr>
        <p:txBody>
          <a:bodyPr/>
          <a:lstStyle/>
          <a:p>
            <a:r>
              <a:rPr lang="en-US" dirty="0"/>
              <a:t>By: Shaira De Leon Honrejas</a:t>
            </a:r>
            <a:endParaRPr lang="en-PH" dirty="0"/>
          </a:p>
        </p:txBody>
      </p:sp>
      <p:pic>
        <p:nvPicPr>
          <p:cNvPr id="7" name="Picture 6">
            <a:extLst>
              <a:ext uri="{FF2B5EF4-FFF2-40B4-BE49-F238E27FC236}">
                <a16:creationId xmlns:a16="http://schemas.microsoft.com/office/drawing/2014/main" id="{F2D86E61-CAF1-5DAB-9805-F163055B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36" y="-168420"/>
            <a:ext cx="2678228" cy="1914238"/>
          </a:xfrm>
          <a:prstGeom prst="rect">
            <a:avLst/>
          </a:prstGeom>
        </p:spPr>
      </p:pic>
    </p:spTree>
    <p:extLst>
      <p:ext uri="{BB962C8B-B14F-4D97-AF65-F5344CB8AC3E}">
        <p14:creationId xmlns:p14="http://schemas.microsoft.com/office/powerpoint/2010/main" val="86907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7D4C33-89BF-3A35-4C35-1B0D21594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00977"/>
          </a:xfrm>
        </p:spPr>
      </p:pic>
      <p:sp>
        <p:nvSpPr>
          <p:cNvPr id="7" name="TextBox 6">
            <a:extLst>
              <a:ext uri="{FF2B5EF4-FFF2-40B4-BE49-F238E27FC236}">
                <a16:creationId xmlns:a16="http://schemas.microsoft.com/office/drawing/2014/main" id="{A4492A93-B1E0-A96B-7B36-89B917D4BA7D}"/>
              </a:ext>
            </a:extLst>
          </p:cNvPr>
          <p:cNvSpPr txBox="1"/>
          <p:nvPr/>
        </p:nvSpPr>
        <p:spPr>
          <a:xfrm>
            <a:off x="2161309" y="339150"/>
            <a:ext cx="9322377" cy="584775"/>
          </a:xfrm>
          <a:prstGeom prst="rect">
            <a:avLst/>
          </a:prstGeom>
          <a:noFill/>
        </p:spPr>
        <p:txBody>
          <a:bodyPr wrap="square" rtlCol="0">
            <a:spAutoFit/>
          </a:bodyPr>
          <a:lstStyle/>
          <a:p>
            <a:r>
              <a:rPr lang="en-US" sz="3200" dirty="0">
                <a:latin typeface="Goudy Old Style" panose="02020502050305020303" pitchFamily="18" charset="0"/>
              </a:rPr>
              <a:t>Philippines is home of Beautiful Beaches</a:t>
            </a:r>
            <a:endParaRPr lang="en-PH" sz="3200" dirty="0">
              <a:latin typeface="Goudy Old Style" panose="02020502050305020303" pitchFamily="18" charset="0"/>
            </a:endParaRPr>
          </a:p>
        </p:txBody>
      </p:sp>
      <p:sp>
        <p:nvSpPr>
          <p:cNvPr id="8" name="TextBox 7">
            <a:extLst>
              <a:ext uri="{FF2B5EF4-FFF2-40B4-BE49-F238E27FC236}">
                <a16:creationId xmlns:a16="http://schemas.microsoft.com/office/drawing/2014/main" id="{DBA216DF-CE30-3DA7-9CBF-EA4F988FFB07}"/>
              </a:ext>
            </a:extLst>
          </p:cNvPr>
          <p:cNvSpPr txBox="1"/>
          <p:nvPr/>
        </p:nvSpPr>
        <p:spPr>
          <a:xfrm>
            <a:off x="578427" y="1625203"/>
            <a:ext cx="11035145"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Goudy Old Style" panose="02020502050305020303" pitchFamily="18" charset="0"/>
                <a:cs typeface="Aharoni" panose="02010803020104030203" pitchFamily="2" charset="-79"/>
              </a:rPr>
              <a:t>This is all about the beaches in the Philippines and why it is called home of beautiful beaches. It will show not just the popular beaches in the Philippines but also the hidden beaches.</a:t>
            </a:r>
          </a:p>
          <a:p>
            <a:pPr marL="285750" indent="-285750">
              <a:buFont typeface="Arial" panose="020B0604020202020204" pitchFamily="34" charset="0"/>
              <a:buChar char="•"/>
            </a:pPr>
            <a:endParaRPr lang="en-US" sz="2400" b="1" dirty="0">
              <a:latin typeface="Goudy Old Style" panose="02020502050305020303" pitchFamily="18" charset="0"/>
              <a:cs typeface="Aharoni" panose="02010803020104030203" pitchFamily="2" charset="-79"/>
            </a:endParaRPr>
          </a:p>
          <a:p>
            <a:pPr marL="285750" indent="-285750">
              <a:buFont typeface="Arial" panose="020B0604020202020204" pitchFamily="34" charset="0"/>
              <a:buChar char="•"/>
            </a:pPr>
            <a:r>
              <a:rPr lang="en-US" sz="2400" b="1" dirty="0">
                <a:latin typeface="Goudy Old Style" panose="02020502050305020303" pitchFamily="18" charset="0"/>
                <a:cs typeface="Aharoni" panose="02010803020104030203" pitchFamily="2" charset="-79"/>
              </a:rPr>
              <a:t>The target end user of this e-magazine are those people that are beach lover and not just Filipinos but also other people outside of the country that are planning to have a vacation and enjoy the white sands, crystal clear water and beautiful views.</a:t>
            </a:r>
          </a:p>
          <a:p>
            <a:pPr marL="285750" indent="-285750">
              <a:buFont typeface="Arial" panose="020B0604020202020204" pitchFamily="34" charset="0"/>
              <a:buChar char="•"/>
            </a:pPr>
            <a:endParaRPr lang="en-US" sz="2400" b="1" dirty="0">
              <a:latin typeface="Goudy Old Style" panose="02020502050305020303" pitchFamily="18" charset="0"/>
              <a:cs typeface="Aharoni" panose="02010803020104030203" pitchFamily="2" charset="-79"/>
            </a:endParaRPr>
          </a:p>
          <a:p>
            <a:r>
              <a:rPr lang="en-US" sz="2400" b="1" dirty="0">
                <a:latin typeface="Goudy Old Style" panose="02020502050305020303" pitchFamily="18" charset="0"/>
                <a:cs typeface="Aharoni" panose="02010803020104030203" pitchFamily="2" charset="-79"/>
              </a:rPr>
              <a:t>The Objectives of this project are:</a:t>
            </a:r>
          </a:p>
          <a:p>
            <a:pPr marL="285750" indent="-285750">
              <a:buFont typeface="Arial" panose="020B0604020202020204" pitchFamily="34" charset="0"/>
              <a:buChar char="•"/>
            </a:pPr>
            <a:r>
              <a:rPr lang="en-US" sz="2400" b="1" dirty="0">
                <a:latin typeface="Goudy Old Style" panose="02020502050305020303" pitchFamily="18" charset="0"/>
                <a:cs typeface="Aharoni" panose="02010803020104030203" pitchFamily="2" charset="-79"/>
              </a:rPr>
              <a:t>The design will catch the attention of the user</a:t>
            </a:r>
          </a:p>
          <a:p>
            <a:pPr marL="285750" indent="-285750">
              <a:buFont typeface="Arial" panose="020B0604020202020204" pitchFamily="34" charset="0"/>
              <a:buChar char="•"/>
            </a:pPr>
            <a:r>
              <a:rPr lang="en-US" sz="2400" b="1" dirty="0">
                <a:latin typeface="Goudy Old Style" panose="02020502050305020303" pitchFamily="18" charset="0"/>
                <a:cs typeface="Aharoni" panose="02010803020104030203" pitchFamily="2" charset="-79"/>
              </a:rPr>
              <a:t>The user will see what they want to see</a:t>
            </a:r>
          </a:p>
          <a:p>
            <a:pPr marL="285750" indent="-285750">
              <a:buFont typeface="Arial" panose="020B0604020202020204" pitchFamily="34" charset="0"/>
              <a:buChar char="•"/>
            </a:pPr>
            <a:r>
              <a:rPr lang="en-US" sz="2400" b="1" dirty="0">
                <a:latin typeface="Goudy Old Style" panose="02020502050305020303" pitchFamily="18" charset="0"/>
                <a:cs typeface="Aharoni" panose="02010803020104030203" pitchFamily="2" charset="-79"/>
              </a:rPr>
              <a:t>It is easier to navigate</a:t>
            </a:r>
          </a:p>
        </p:txBody>
      </p:sp>
    </p:spTree>
    <p:extLst>
      <p:ext uri="{BB962C8B-B14F-4D97-AF65-F5344CB8AC3E}">
        <p14:creationId xmlns:p14="http://schemas.microsoft.com/office/powerpoint/2010/main" val="204392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B6D03E-1E76-F902-3EA6-EF088AAC1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8" name="Table 8">
            <a:extLst>
              <a:ext uri="{FF2B5EF4-FFF2-40B4-BE49-F238E27FC236}">
                <a16:creationId xmlns:a16="http://schemas.microsoft.com/office/drawing/2014/main" id="{04A5DBA3-EB18-28DF-A965-592096E0C393}"/>
              </a:ext>
            </a:extLst>
          </p:cNvPr>
          <p:cNvGraphicFramePr>
            <a:graphicFrameLocks noGrp="1"/>
          </p:cNvGraphicFramePr>
          <p:nvPr>
            <p:extLst>
              <p:ext uri="{D42A27DB-BD31-4B8C-83A1-F6EECF244321}">
                <p14:modId xmlns:p14="http://schemas.microsoft.com/office/powerpoint/2010/main" val="2696059367"/>
              </p:ext>
            </p:extLst>
          </p:nvPr>
        </p:nvGraphicFramePr>
        <p:xfrm>
          <a:off x="1594427" y="1435869"/>
          <a:ext cx="9003146" cy="5167746"/>
        </p:xfrm>
        <a:graphic>
          <a:graphicData uri="http://schemas.openxmlformats.org/drawingml/2006/table">
            <a:tbl>
              <a:tblPr firstRow="1" bandRow="1">
                <a:tableStyleId>{5C22544A-7EE6-4342-B048-85BDC9FD1C3A}</a:tableStyleId>
              </a:tblPr>
              <a:tblGrid>
                <a:gridCol w="4501573">
                  <a:extLst>
                    <a:ext uri="{9D8B030D-6E8A-4147-A177-3AD203B41FA5}">
                      <a16:colId xmlns:a16="http://schemas.microsoft.com/office/drawing/2014/main" val="856607614"/>
                    </a:ext>
                  </a:extLst>
                </a:gridCol>
                <a:gridCol w="4501573">
                  <a:extLst>
                    <a:ext uri="{9D8B030D-6E8A-4147-A177-3AD203B41FA5}">
                      <a16:colId xmlns:a16="http://schemas.microsoft.com/office/drawing/2014/main" val="194321367"/>
                    </a:ext>
                  </a:extLst>
                </a:gridCol>
              </a:tblGrid>
              <a:tr h="503074">
                <a:tc>
                  <a:txBody>
                    <a:bodyPr/>
                    <a:lstStyle/>
                    <a:p>
                      <a:pPr algn="ctr"/>
                      <a:r>
                        <a:rPr lang="en-US" dirty="0"/>
                        <a:t>To do</a:t>
                      </a:r>
                      <a:endParaRPr lang="en-PH" dirty="0"/>
                    </a:p>
                  </a:txBody>
                  <a:tcPr/>
                </a:tc>
                <a:tc>
                  <a:txBody>
                    <a:bodyPr/>
                    <a:lstStyle/>
                    <a:p>
                      <a:pPr algn="ctr"/>
                      <a:r>
                        <a:rPr lang="en-US" dirty="0"/>
                        <a:t>Estimated Date of Completion</a:t>
                      </a:r>
                      <a:endParaRPr lang="en-PH" dirty="0"/>
                    </a:p>
                  </a:txBody>
                  <a:tcPr/>
                </a:tc>
                <a:extLst>
                  <a:ext uri="{0D108BD9-81ED-4DB2-BD59-A6C34878D82A}">
                    <a16:rowId xmlns:a16="http://schemas.microsoft.com/office/drawing/2014/main" val="1125950617"/>
                  </a:ext>
                </a:extLst>
              </a:tr>
              <a:tr h="503074">
                <a:tc>
                  <a:txBody>
                    <a:bodyPr/>
                    <a:lstStyle/>
                    <a:p>
                      <a:pPr algn="ctr"/>
                      <a:r>
                        <a:rPr lang="en-US" dirty="0"/>
                        <a:t>Proposal</a:t>
                      </a:r>
                      <a:endParaRPr lang="en-PH" dirty="0"/>
                    </a:p>
                  </a:txBody>
                  <a:tcPr/>
                </a:tc>
                <a:tc>
                  <a:txBody>
                    <a:bodyPr/>
                    <a:lstStyle/>
                    <a:p>
                      <a:pPr algn="ctr"/>
                      <a:r>
                        <a:rPr lang="en-US" dirty="0"/>
                        <a:t>Feb 11, 2023</a:t>
                      </a:r>
                      <a:endParaRPr lang="en-PH" dirty="0"/>
                    </a:p>
                  </a:txBody>
                  <a:tcPr/>
                </a:tc>
                <a:extLst>
                  <a:ext uri="{0D108BD9-81ED-4DB2-BD59-A6C34878D82A}">
                    <a16:rowId xmlns:a16="http://schemas.microsoft.com/office/drawing/2014/main" val="3348107685"/>
                  </a:ext>
                </a:extLst>
              </a:tr>
              <a:tr h="503074">
                <a:tc>
                  <a:txBody>
                    <a:bodyPr/>
                    <a:lstStyle/>
                    <a:p>
                      <a:pPr algn="ctr"/>
                      <a:r>
                        <a:rPr lang="en-US" dirty="0"/>
                        <a:t>Design and Code for Cover</a:t>
                      </a:r>
                      <a:endParaRPr lang="en-PH" dirty="0"/>
                    </a:p>
                  </a:txBody>
                  <a:tcPr/>
                </a:tc>
                <a:tc>
                  <a:txBody>
                    <a:bodyPr/>
                    <a:lstStyle/>
                    <a:p>
                      <a:pPr algn="ctr"/>
                      <a:r>
                        <a:rPr lang="en-US" dirty="0"/>
                        <a:t>Feb 14, 2023</a:t>
                      </a:r>
                      <a:endParaRPr lang="en-PH" dirty="0"/>
                    </a:p>
                  </a:txBody>
                  <a:tcPr/>
                </a:tc>
                <a:extLst>
                  <a:ext uri="{0D108BD9-81ED-4DB2-BD59-A6C34878D82A}">
                    <a16:rowId xmlns:a16="http://schemas.microsoft.com/office/drawing/2014/main" val="2037307539"/>
                  </a:ext>
                </a:extLst>
              </a:tr>
              <a:tr h="503074">
                <a:tc>
                  <a:txBody>
                    <a:bodyPr/>
                    <a:lstStyle/>
                    <a:p>
                      <a:pPr algn="ctr"/>
                      <a:r>
                        <a:rPr lang="en-US" dirty="0"/>
                        <a:t>Design and Code for Home</a:t>
                      </a:r>
                      <a:endParaRPr lang="en-PH" dirty="0"/>
                    </a:p>
                  </a:txBody>
                  <a:tcPr/>
                </a:tc>
                <a:tc>
                  <a:txBody>
                    <a:bodyPr/>
                    <a:lstStyle/>
                    <a:p>
                      <a:pPr algn="ctr"/>
                      <a:r>
                        <a:rPr lang="en-US" dirty="0"/>
                        <a:t>Feb 16, 2023</a:t>
                      </a:r>
                      <a:endParaRPr lang="en-PH" dirty="0"/>
                    </a:p>
                  </a:txBody>
                  <a:tcPr/>
                </a:tc>
                <a:extLst>
                  <a:ext uri="{0D108BD9-81ED-4DB2-BD59-A6C34878D82A}">
                    <a16:rowId xmlns:a16="http://schemas.microsoft.com/office/drawing/2014/main" val="1205766988"/>
                  </a:ext>
                </a:extLst>
              </a:tr>
              <a:tr h="503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and Code for Destination</a:t>
                      </a:r>
                      <a:endParaRPr lang="en-PH" dirty="0"/>
                    </a:p>
                  </a:txBody>
                  <a:tcPr/>
                </a:tc>
                <a:tc>
                  <a:txBody>
                    <a:bodyPr/>
                    <a:lstStyle/>
                    <a:p>
                      <a:pPr algn="ctr"/>
                      <a:r>
                        <a:rPr lang="en-US" dirty="0"/>
                        <a:t>Feb 18, 2023</a:t>
                      </a:r>
                      <a:endParaRPr lang="en-PH" dirty="0"/>
                    </a:p>
                  </a:txBody>
                  <a:tcPr/>
                </a:tc>
                <a:extLst>
                  <a:ext uri="{0D108BD9-81ED-4DB2-BD59-A6C34878D82A}">
                    <a16:rowId xmlns:a16="http://schemas.microsoft.com/office/drawing/2014/main" val="1199817653"/>
                  </a:ext>
                </a:extLst>
              </a:tr>
              <a:tr h="503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and Code for Travel</a:t>
                      </a:r>
                      <a:endParaRPr lang="en-PH" dirty="0"/>
                    </a:p>
                  </a:txBody>
                  <a:tcPr/>
                </a:tc>
                <a:tc>
                  <a:txBody>
                    <a:bodyPr/>
                    <a:lstStyle/>
                    <a:p>
                      <a:pPr algn="ctr"/>
                      <a:r>
                        <a:rPr lang="en-US" dirty="0"/>
                        <a:t>Feb 20, 2023</a:t>
                      </a:r>
                      <a:endParaRPr lang="en-PH" dirty="0"/>
                    </a:p>
                  </a:txBody>
                  <a:tcPr/>
                </a:tc>
                <a:extLst>
                  <a:ext uri="{0D108BD9-81ED-4DB2-BD59-A6C34878D82A}">
                    <a16:rowId xmlns:a16="http://schemas.microsoft.com/office/drawing/2014/main" val="2359603471"/>
                  </a:ext>
                </a:extLst>
              </a:tr>
              <a:tr h="503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and Code for Activities</a:t>
                      </a:r>
                      <a:endParaRPr lang="en-PH" dirty="0"/>
                    </a:p>
                  </a:txBody>
                  <a:tcPr/>
                </a:tc>
                <a:tc>
                  <a:txBody>
                    <a:bodyPr/>
                    <a:lstStyle/>
                    <a:p>
                      <a:pPr algn="ctr"/>
                      <a:r>
                        <a:rPr lang="en-US" dirty="0"/>
                        <a:t>Feb 22, 2023</a:t>
                      </a:r>
                      <a:endParaRPr lang="en-PH" dirty="0"/>
                    </a:p>
                  </a:txBody>
                  <a:tcPr/>
                </a:tc>
                <a:extLst>
                  <a:ext uri="{0D108BD9-81ED-4DB2-BD59-A6C34878D82A}">
                    <a16:rowId xmlns:a16="http://schemas.microsoft.com/office/drawing/2014/main" val="2579904224"/>
                  </a:ext>
                </a:extLst>
              </a:tr>
              <a:tr h="503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and Code for News</a:t>
                      </a:r>
                      <a:endParaRPr lang="en-PH" dirty="0"/>
                    </a:p>
                  </a:txBody>
                  <a:tcPr/>
                </a:tc>
                <a:tc>
                  <a:txBody>
                    <a:bodyPr/>
                    <a:lstStyle/>
                    <a:p>
                      <a:pPr algn="ctr"/>
                      <a:r>
                        <a:rPr lang="en-US" dirty="0"/>
                        <a:t>Feb 24, 2023</a:t>
                      </a:r>
                      <a:endParaRPr lang="en-PH" dirty="0"/>
                    </a:p>
                  </a:txBody>
                  <a:tcPr/>
                </a:tc>
                <a:extLst>
                  <a:ext uri="{0D108BD9-81ED-4DB2-BD59-A6C34878D82A}">
                    <a16:rowId xmlns:a16="http://schemas.microsoft.com/office/drawing/2014/main" val="594721272"/>
                  </a:ext>
                </a:extLst>
              </a:tr>
              <a:tr h="503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Design and Code for Contact Us</a:t>
                      </a:r>
                      <a:endParaRPr lang="en-PH" dirty="0"/>
                    </a:p>
                    <a:p>
                      <a:pPr algn="ctr"/>
                      <a:endParaRPr lang="en-PH" dirty="0"/>
                    </a:p>
                  </a:txBody>
                  <a:tcPr/>
                </a:tc>
                <a:tc>
                  <a:txBody>
                    <a:bodyPr/>
                    <a:lstStyle/>
                    <a:p>
                      <a:pPr algn="ctr"/>
                      <a:r>
                        <a:rPr lang="en-US" dirty="0"/>
                        <a:t>Feb 26, 2023</a:t>
                      </a:r>
                      <a:endParaRPr lang="en-PH" dirty="0"/>
                    </a:p>
                  </a:txBody>
                  <a:tcPr/>
                </a:tc>
                <a:extLst>
                  <a:ext uri="{0D108BD9-81ED-4DB2-BD59-A6C34878D82A}">
                    <a16:rowId xmlns:a16="http://schemas.microsoft.com/office/drawing/2014/main" val="1439666019"/>
                  </a:ext>
                </a:extLst>
              </a:tr>
              <a:tr h="503074">
                <a:tc>
                  <a:txBody>
                    <a:bodyPr/>
                    <a:lstStyle/>
                    <a:p>
                      <a:pPr algn="ctr"/>
                      <a:r>
                        <a:rPr lang="en-US" dirty="0"/>
                        <a:t>Project Presentation</a:t>
                      </a:r>
                      <a:endParaRPr lang="en-PH" dirty="0"/>
                    </a:p>
                  </a:txBody>
                  <a:tcPr/>
                </a:tc>
                <a:tc>
                  <a:txBody>
                    <a:bodyPr/>
                    <a:lstStyle/>
                    <a:p>
                      <a:pPr algn="ctr"/>
                      <a:r>
                        <a:rPr lang="en-US" dirty="0"/>
                        <a:t>Feb 27. 2023</a:t>
                      </a:r>
                      <a:endParaRPr lang="en-PH" dirty="0"/>
                    </a:p>
                  </a:txBody>
                  <a:tcPr/>
                </a:tc>
                <a:extLst>
                  <a:ext uri="{0D108BD9-81ED-4DB2-BD59-A6C34878D82A}">
                    <a16:rowId xmlns:a16="http://schemas.microsoft.com/office/drawing/2014/main" val="3916981779"/>
                  </a:ext>
                </a:extLst>
              </a:tr>
            </a:tbl>
          </a:graphicData>
        </a:graphic>
      </p:graphicFrame>
      <p:sp>
        <p:nvSpPr>
          <p:cNvPr id="9" name="TextBox 8">
            <a:extLst>
              <a:ext uri="{FF2B5EF4-FFF2-40B4-BE49-F238E27FC236}">
                <a16:creationId xmlns:a16="http://schemas.microsoft.com/office/drawing/2014/main" id="{F9EB6825-43B4-E1DF-461C-D5C0768ACFDD}"/>
              </a:ext>
            </a:extLst>
          </p:cNvPr>
          <p:cNvSpPr txBox="1"/>
          <p:nvPr/>
        </p:nvSpPr>
        <p:spPr>
          <a:xfrm>
            <a:off x="4152900" y="596709"/>
            <a:ext cx="3086100" cy="584775"/>
          </a:xfrm>
          <a:prstGeom prst="rect">
            <a:avLst/>
          </a:prstGeom>
          <a:noFill/>
        </p:spPr>
        <p:txBody>
          <a:bodyPr wrap="square" rtlCol="0">
            <a:spAutoFit/>
          </a:bodyPr>
          <a:lstStyle/>
          <a:p>
            <a:r>
              <a:rPr lang="en-US" sz="3200" dirty="0"/>
              <a:t>Timeline / Goals</a:t>
            </a:r>
            <a:endParaRPr lang="en-PH" sz="3200" dirty="0"/>
          </a:p>
        </p:txBody>
      </p:sp>
    </p:spTree>
    <p:extLst>
      <p:ext uri="{BB962C8B-B14F-4D97-AF65-F5344CB8AC3E}">
        <p14:creationId xmlns:p14="http://schemas.microsoft.com/office/powerpoint/2010/main" val="24174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419EAD-86A3-3E54-C218-4A44DA422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Picture 6">
            <a:extLst>
              <a:ext uri="{FF2B5EF4-FFF2-40B4-BE49-F238E27FC236}">
                <a16:creationId xmlns:a16="http://schemas.microsoft.com/office/drawing/2014/main" id="{82E3C70B-C589-D239-5D5A-B27A9824A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 y="0"/>
            <a:ext cx="11284528" cy="6712527"/>
          </a:xfrm>
          <a:prstGeom prst="rect">
            <a:avLst/>
          </a:prstGeom>
        </p:spPr>
      </p:pic>
    </p:spTree>
    <p:extLst>
      <p:ext uri="{BB962C8B-B14F-4D97-AF65-F5344CB8AC3E}">
        <p14:creationId xmlns:p14="http://schemas.microsoft.com/office/powerpoint/2010/main" val="96171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214</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Goudy Old Style</vt:lpstr>
      <vt:lpstr>Script MT Bold</vt:lpstr>
      <vt:lpstr>Office Theme</vt:lpstr>
      <vt:lpstr>Philippine Beaches  (E-magazine)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Philippines Beaches  (E-magazine)</dc:title>
  <dc:creator>Shaira Honrejas</dc:creator>
  <cp:lastModifiedBy>Shaira Honrejas</cp:lastModifiedBy>
  <cp:revision>7</cp:revision>
  <dcterms:created xsi:type="dcterms:W3CDTF">2023-02-12T02:40:39Z</dcterms:created>
  <dcterms:modified xsi:type="dcterms:W3CDTF">2023-02-14T07:55:46Z</dcterms:modified>
</cp:coreProperties>
</file>