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6" r:id="rId3"/>
    <p:sldId id="278" r:id="rId4"/>
    <p:sldId id="279" r:id="rId5"/>
    <p:sldId id="272" r:id="rId6"/>
    <p:sldId id="281" r:id="rId7"/>
    <p:sldId id="282" r:id="rId8"/>
    <p:sldId id="283" r:id="rId9"/>
    <p:sldId id="28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100ask.net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.coding.net/weidongshan/01_all_series_quickstart.git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://download.100ask.ne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100ask.net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100ask.net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18575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总目录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655739" y="1057196"/>
            <a:ext cx="3681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程序框架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2.2 Framebuffer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显示管理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736160-5D97-4675-BEFB-40FE51D32469}"/>
              </a:ext>
            </a:extLst>
          </p:cNvPr>
          <p:cNvSpPr txBox="1"/>
          <p:nvPr/>
        </p:nvSpPr>
        <p:spPr>
          <a:xfrm>
            <a:off x="4362638" y="1039972"/>
            <a:ext cx="3681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文字系统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Freetype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文字管理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4.5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上机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6ADC4D-C1DA-4A45-BB22-F682A60AEC6D}"/>
              </a:ext>
            </a:extLst>
          </p:cNvPr>
          <p:cNvSpPr txBox="1"/>
          <p:nvPr/>
        </p:nvSpPr>
        <p:spPr>
          <a:xfrm>
            <a:off x="655738" y="2968106"/>
            <a:ext cx="3681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3.5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3.6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先写框架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3.7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环形缓冲区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3.8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8CE9F5-1F10-43C8-B97D-CD7BF9FCA425}"/>
              </a:ext>
            </a:extLst>
          </p:cNvPr>
          <p:cNvSpPr txBox="1"/>
          <p:nvPr/>
        </p:nvSpPr>
        <p:spPr>
          <a:xfrm>
            <a:off x="8044007" y="1057196"/>
            <a:ext cx="36813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业务系统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7.1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流程及代码框架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7.2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处理配置文件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7.3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生成界面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.4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处理输入事件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7.5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综合测试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改进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8.1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按钮文字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8.2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接口函数名优化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8.3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支持配置文件的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command</a:t>
            </a:r>
          </a:p>
          <a:p>
            <a:pPr indent="127000" algn="just"/>
            <a:endParaRPr lang="zh-CN" altLang="zh-CN" sz="16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8D6F88-83EC-42BB-8AC4-673825CDEDCC}"/>
              </a:ext>
            </a:extLst>
          </p:cNvPr>
          <p:cNvSpPr txBox="1"/>
          <p:nvPr/>
        </p:nvSpPr>
        <p:spPr>
          <a:xfrm>
            <a:off x="4362638" y="2939178"/>
            <a:ext cx="3681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5.UI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编写按钮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按钮单元测试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页面系统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6.1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编写页面管理器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zh-CN" altLang="zh-CN" sz="16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516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38B6368-7856-4033-9142-BB092D337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34" y="473143"/>
            <a:ext cx="3031038" cy="23824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A13E025-2B4D-4B14-BE24-8C2294FE5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404" y="1921078"/>
            <a:ext cx="6846192" cy="411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E75FAD6-82CA-4886-BF4D-3A8298854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2753"/>
            <a:ext cx="12192000" cy="601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9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5F81A59-2E14-41C5-ABF6-DFC66C557877}"/>
              </a:ext>
            </a:extLst>
          </p:cNvPr>
          <p:cNvSpPr txBox="1"/>
          <p:nvPr/>
        </p:nvSpPr>
        <p:spPr>
          <a:xfrm>
            <a:off x="655739" y="1057196"/>
            <a:ext cx="36813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你以为，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这个项目很简单？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你能把一个项目拆分成各个子系统吗？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并且这些子系统跟业务无关，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以后还可以应用在其他项目上！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对于一个子系统，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你怎么抽象出它的对外接口？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考虑周全了吗？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容易扩展吗？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跟别的模块耦合要尽量少！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这个项目里，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我们教给你的是“基础能力”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良好的编程规范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面向对象的编程思想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练习对事物的抽象能力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练习对整个系统的把控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这些学到手后，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这个项目可以无限扩展，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请看下面的项目：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587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185113" y="284193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很多产品的界面都是类似的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8EA87038-F1B8-416A-B30D-174025C05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31" y="1074821"/>
            <a:ext cx="3950221" cy="25166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41C76D0-BE9F-4E87-B125-EE09131B9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097" y="1052846"/>
            <a:ext cx="1620603" cy="24783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7EF0385-962F-4793-8A08-E76476BC8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1136" y="1030872"/>
            <a:ext cx="1872273" cy="25223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89D1E66-65CA-4A75-84D3-84EBE07C1D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611" y="4066886"/>
            <a:ext cx="3094544" cy="229529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BF219BC-4DC9-40FC-A0FF-9C1AEB833A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5113" y="4086922"/>
            <a:ext cx="3678777" cy="225521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7B81776-A398-4166-934E-01298B1403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1832" y="4121491"/>
            <a:ext cx="3678777" cy="218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74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18575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说得那么好，资料在哪？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8675614" y="964917"/>
            <a:ext cx="3681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视频：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2"/>
              </a:rPr>
              <a:t>http://www.100ask.net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1CD5D2-DBF8-4D93-A213-53A7923AD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636" y="1795914"/>
            <a:ext cx="2266667" cy="293333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D34A15E-3346-4F15-B3EE-7D0BA03FF3D8}"/>
              </a:ext>
            </a:extLst>
          </p:cNvPr>
          <p:cNvSpPr txBox="1"/>
          <p:nvPr/>
        </p:nvSpPr>
        <p:spPr>
          <a:xfrm>
            <a:off x="554078" y="1100539"/>
            <a:ext cx="3681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开发板配套资料：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4"/>
              </a:rPr>
              <a:t>http://download.100ask.net/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7D36A42-E941-452B-801C-B6EBCE016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303" y="1911735"/>
            <a:ext cx="6107696" cy="184651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6E6AAC7-9A22-4031-9257-1A916A1A1CDF}"/>
              </a:ext>
            </a:extLst>
          </p:cNvPr>
          <p:cNvSpPr txBox="1"/>
          <p:nvPr/>
        </p:nvSpPr>
        <p:spPr>
          <a:xfrm>
            <a:off x="554077" y="4313748"/>
            <a:ext cx="6534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视频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配套的源码、文档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1600" b="0" i="0" u="none" strike="noStrike">
                <a:solidFill>
                  <a:srgbClr val="9B59B6"/>
                </a:solidFill>
                <a:effectLst/>
                <a:latin typeface="Lato"/>
                <a:hlinkClick r:id="rId6"/>
              </a:rPr>
              <a:t>https://e.coding.net/weidongshan/01_all_series_quickstart.git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152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18575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资料介绍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8314887" y="998473"/>
            <a:ext cx="3681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环境搭建：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文档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D34A15E-3346-4F15-B3EE-7D0BA03FF3D8}"/>
              </a:ext>
            </a:extLst>
          </p:cNvPr>
          <p:cNvSpPr txBox="1"/>
          <p:nvPr/>
        </p:nvSpPr>
        <p:spPr>
          <a:xfrm>
            <a:off x="4354291" y="939933"/>
            <a:ext cx="3681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环境搭建：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视频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2"/>
              </a:rPr>
              <a:t>http://www.100ask.net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6E6AAC7-9A22-4031-9257-1A916A1A1CDF}"/>
              </a:ext>
            </a:extLst>
          </p:cNvPr>
          <p:cNvSpPr txBox="1"/>
          <p:nvPr/>
        </p:nvSpPr>
        <p:spPr>
          <a:xfrm>
            <a:off x="554078" y="4035416"/>
            <a:ext cx="3229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4.GIT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配套文档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F8B35A-9A61-4EB6-AD56-00B77B03B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457" y="4531791"/>
            <a:ext cx="4026050" cy="22075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EE3A0CA-F9C5-453D-AA85-A703C6387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785" y="1582924"/>
            <a:ext cx="2846429" cy="21922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82C36C7-6179-4AD2-B987-F9839EA13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1307" y="1392926"/>
            <a:ext cx="2928527" cy="234039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3133E2F-3460-415E-95E9-C47201205A20}"/>
              </a:ext>
            </a:extLst>
          </p:cNvPr>
          <p:cNvSpPr txBox="1"/>
          <p:nvPr/>
        </p:nvSpPr>
        <p:spPr>
          <a:xfrm>
            <a:off x="8408567" y="3859486"/>
            <a:ext cx="3229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5.GIT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配套源码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53BF001-86E5-402D-B94D-ACF435BEFD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0051" y="4305255"/>
            <a:ext cx="1825437" cy="241524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8C691A4-DBDB-441E-AD77-D3DF1918660B}"/>
              </a:ext>
            </a:extLst>
          </p:cNvPr>
          <p:cNvSpPr txBox="1"/>
          <p:nvPr/>
        </p:nvSpPr>
        <p:spPr>
          <a:xfrm>
            <a:off x="328071" y="939933"/>
            <a:ext cx="3907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网盘中的开发板配套资料：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里面有虚拟机，原理图，烧写工具等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9265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18575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怎么开始学习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BD34A15E-3346-4F15-B3EE-7D0BA03FF3D8}"/>
              </a:ext>
            </a:extLst>
          </p:cNvPr>
          <p:cNvSpPr txBox="1"/>
          <p:nvPr/>
        </p:nvSpPr>
        <p:spPr>
          <a:xfrm>
            <a:off x="730247" y="1092150"/>
            <a:ext cx="3681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建议按照视频顺序学习：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2"/>
              </a:rPr>
              <a:t>http://www.100ask.net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02125A-3853-4605-878E-E5A2186CF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463" y="1880870"/>
            <a:ext cx="8343830" cy="479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86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18575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还可以使用小程序随时学习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BD34A15E-3346-4F15-B3EE-7D0BA03FF3D8}"/>
              </a:ext>
            </a:extLst>
          </p:cNvPr>
          <p:cNvSpPr txBox="1"/>
          <p:nvPr/>
        </p:nvSpPr>
        <p:spPr>
          <a:xfrm>
            <a:off x="737363" y="1031086"/>
            <a:ext cx="8094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在微信小程序中搜“韦东山”，找到“韦东山嵌入式随身课堂”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1C9C34-5184-4A2A-A41F-B45E90605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795" y="1608899"/>
            <a:ext cx="2790410" cy="496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37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3104</TotalTime>
  <Words>476</Words>
  <Application>Microsoft Office PowerPoint</Application>
  <PresentationFormat>宽屏</PresentationFormat>
  <Paragraphs>84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Lato</vt:lpstr>
      <vt:lpstr>等线</vt:lpstr>
      <vt:lpstr>等线 Light</vt:lpstr>
      <vt:lpstr>方正正纤黑简体</vt:lpstr>
      <vt:lpstr>黑体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244</cp:revision>
  <dcterms:created xsi:type="dcterms:W3CDTF">2020-09-12T05:08:37Z</dcterms:created>
  <dcterms:modified xsi:type="dcterms:W3CDTF">2020-10-09T07:15:10Z</dcterms:modified>
</cp:coreProperties>
</file>