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1" r:id="rId4"/>
    <p:sldId id="270" r:id="rId5"/>
    <p:sldId id="2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总目录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4481118" y="1166253"/>
            <a:ext cx="36813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程序框架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显示部分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2.2 Framebuffer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输入部分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触摸屏测试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3.4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网络输入编程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3.5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文字处理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4.2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en-US" altLang="zh-CN" sz="16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Freetype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4.3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处理逻辑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5.1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按钮数据结构抽象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.2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页面数据结构抽象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5.3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编写页面框架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.4 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编写显示按钮的代码</a:t>
            </a:r>
            <a:endParaRPr lang="en-US" altLang="zh-CN" sz="16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5.5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编写读取输入事件的代码</a:t>
            </a:r>
            <a:endParaRPr lang="en-US" altLang="zh-CN" sz="16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</a:t>
            </a:r>
            <a:r>
              <a:rPr lang="zh-CN" altLang="en-US" sz="16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综合测试</a:t>
            </a:r>
            <a:endParaRPr lang="zh-CN" altLang="zh-CN" sz="16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429037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本节对应资料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37EEA0-7B00-4258-8B51-FAAD99DD3FA7}"/>
              </a:ext>
            </a:extLst>
          </p:cNvPr>
          <p:cNvSpPr txBox="1"/>
          <p:nvPr/>
        </p:nvSpPr>
        <p:spPr>
          <a:xfrm>
            <a:off x="2074401" y="1552146"/>
            <a:ext cx="75500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源码：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source\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02_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视频配套源码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01_display_struct</a:t>
            </a:r>
          </a:p>
          <a:p>
            <a:pPr indent="127000" algn="just"/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图片及文档：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GIT</a:t>
            </a:r>
            <a:r>
              <a:rPr lang="zh-CN" altLang="en-US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下载后：</a:t>
            </a:r>
            <a:endParaRPr lang="en-US" altLang="zh-CN" sz="1600" kern="1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01_all_series_quickstart\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06_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实战项目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01_</a:t>
            </a:r>
            <a:r>
              <a:rPr lang="zh-CN" altLang="en-US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电子产品量产工具</a:t>
            </a:r>
            <a:r>
              <a:rPr lang="en-US" altLang="zh-CN" sz="1600" kern="1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doc_pic\</a:t>
            </a:r>
          </a:p>
          <a:p>
            <a:pPr indent="127000" algn="just"/>
            <a:r>
              <a:rPr lang="en-US" altLang="zh-CN" sz="1600" kern="1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03_</a:t>
            </a:r>
            <a:r>
              <a:rPr lang="zh-CN" altLang="en-US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输入系统</a:t>
            </a:r>
            <a:r>
              <a:rPr lang="en-US" altLang="zh-CN" sz="16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</a:t>
            </a:r>
            <a:endParaRPr lang="en-US" altLang="zh-CN" sz="1600" kern="1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1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软件总框架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A623CF-300E-4FE8-9B89-A4F497F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76437"/>
            <a:ext cx="1138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72265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使用场景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FCED044-6FC6-44A0-A404-7313786B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986618"/>
            <a:ext cx="63055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72265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显示部分：数据结构抽象</a:t>
              </a:r>
              <a:endParaRPr lang="zh-CN" altLang="en-US" sz="699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EC0512A-07E2-4EB3-AFC3-979423C7F812}"/>
              </a:ext>
            </a:extLst>
          </p:cNvPr>
          <p:cNvSpPr txBox="1"/>
          <p:nvPr/>
        </p:nvSpPr>
        <p:spPr>
          <a:xfrm>
            <a:off x="1560353" y="1897496"/>
            <a:ext cx="9404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typedef struct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DispOpr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{</a:t>
            </a:r>
          </a:p>
          <a:p>
            <a:pPr indent="1270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char *name;              /*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显示模块的名字 *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</a:p>
          <a:p>
            <a:pPr indent="1270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struct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DispOpr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*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ptNext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  /*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 *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</a:p>
          <a:p>
            <a:pPr indent="1270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T_DispOpr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*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PT_DispOpr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</a:p>
          <a:p>
            <a:pPr indent="127000" algn="just"/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4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240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方正正纤黑简体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109</cp:revision>
  <dcterms:created xsi:type="dcterms:W3CDTF">2020-09-12T05:08:37Z</dcterms:created>
  <dcterms:modified xsi:type="dcterms:W3CDTF">2020-10-09T03:47:04Z</dcterms:modified>
</cp:coreProperties>
</file>