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71" r:id="rId4"/>
    <p:sldId id="270" r:id="rId5"/>
    <p:sldId id="272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4481118" y="1166253"/>
            <a:ext cx="368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02_framebuffer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使用场景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FCED044-6FC6-44A0-A404-7313786B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986618"/>
            <a:ext cx="6305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显示系统：数据结构抽象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25B5BCC-56AD-4C17-9BED-A325220E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54" y="1857751"/>
            <a:ext cx="7571428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显示系统：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Framebuffer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2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210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109</cp:revision>
  <dcterms:created xsi:type="dcterms:W3CDTF">2020-09-12T05:08:37Z</dcterms:created>
  <dcterms:modified xsi:type="dcterms:W3CDTF">2020-10-09T03:43:50Z</dcterms:modified>
</cp:coreProperties>
</file>