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5" r:id="rId3"/>
    <p:sldId id="271" r:id="rId4"/>
    <p:sldId id="273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370314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4481118" y="1107530"/>
            <a:ext cx="368136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显示部分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输入部分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文字处理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处理逻辑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编写显示按钮的代码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编写读取输入事件的代码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综合测试</a:t>
            </a:r>
            <a:endParaRPr lang="zh-CN" altLang="zh-CN" sz="1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03_disp_manager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72265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</a:t>
              </a:r>
              <a:r>
                <a:rPr lang="en-US" altLang="zh-CN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Framebuffer</a:t>
              </a:r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的结构体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8ADC6C6-E634-4518-898A-E8F05BC7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013533"/>
            <a:ext cx="61150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6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72265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实现“显示管理”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83581F5-A883-468C-A434-2E6E1A4C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87" y="1723631"/>
            <a:ext cx="61150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3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210</Words>
  <Application>Microsoft Office PowerPoint</Application>
  <PresentationFormat>宽屏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112</cp:revision>
  <dcterms:created xsi:type="dcterms:W3CDTF">2020-09-12T05:08:37Z</dcterms:created>
  <dcterms:modified xsi:type="dcterms:W3CDTF">2020-10-09T03:42:14Z</dcterms:modified>
</cp:coreProperties>
</file>