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6" r:id="rId3"/>
    <p:sldId id="271" r:id="rId4"/>
    <p:sldId id="275" r:id="rId5"/>
    <p:sldId id="27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D96FD-8665-48AF-B463-16B7C4F6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73C4A-0E69-43F6-A0B5-A8725433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C0E1A-59AF-4C59-A4F3-3192E6BD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10C17-0059-4C4B-B075-1DF442BD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F03F6-D25C-4AD9-AD2F-776327C1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6FF8B-CA01-4354-9733-31067850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CB7D1-9A40-4D0F-80F1-40954E6B6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F2FAD-CEC7-4DCB-A401-CA07D412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7103-B3B8-49A0-AF58-8DC31614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D35DC-861F-4716-9D08-F9F54546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1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5C554-7625-4C6B-833B-84AAA0776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C3A8CF-FFC8-4984-A7FC-5B19F02E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DAAC3-C192-462E-9FA7-D08B37FA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64385-755A-4DBA-8086-1D876B90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A1ED1-5017-43A7-A974-1CAB5B2A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2FC70-47D0-477B-A5BE-588942E7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120FE-A05C-4102-BC00-7397A738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951F0-87FC-4E4C-A177-6769B74E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89217-8F9E-4F89-B306-46070FA2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C7D22-ACF0-4E81-9399-2748DB6B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C870E-AA8B-4A0D-B3EA-81CC7C2E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57917-0396-4589-86B4-F822F6128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16079-9AB8-4D2C-A415-11E89327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414A0-927D-4099-8EEF-30BF7C70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62CC4-CF9B-49FA-9450-64A688D0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845B1-D53F-4A5E-A243-B92E57A5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78D97-71E9-4B18-A0A1-504E5DA4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8A197-4E20-49DD-B5E3-4E6E34AD3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EE1DA-8BF4-4DB1-802E-889927C8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13F9D-469F-44DC-89B8-11543791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717FA-9224-4CE6-AA87-EA5CCFB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64B1E-FF27-4B2F-AE63-1D5929D2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392ED-52E3-438B-B7EE-47AA64FA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CC8E9-75B2-451E-99DD-A4501367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EB42CF-2EC7-499C-BA0B-B840C72F2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C28EC9-10A0-49E2-AC85-16D348B0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9B581-D1DC-439D-87D7-5463AE0E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71530-75CE-4400-B3A4-7D6AB3B7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EAB22-A6CF-471C-BDA3-A7A2FABA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2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93472-16BA-4D8C-A338-691637D5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561952-35F8-4999-B3A3-EDB0659A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8A5BDA-D35D-4A70-B1C7-5FA3E900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CFB8A2-AFB8-4F0A-9728-813D6E37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8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BFAF90-652F-46F6-9800-711924F3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BC03F-AE4B-46BC-9281-5CDC47B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F69F6-06F5-4EE6-B7F7-31E0F985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8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BB329-2E6C-4F7E-B474-84A1E7A1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FDC8B-7B51-4A62-8718-CFBDE5D7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0F274-F438-4F19-B07F-57CDCB1BE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F3B52-0AA8-40C0-91CF-8DC7DB53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41A8F-A276-4546-82F3-117E4AF5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98FEC-F281-4DE2-98A8-1D328CC4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51A38-9A88-477D-8A00-F7FA005E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BEBD0-C8BB-4FFB-B904-81AB2F9DF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786CF-70BF-48AA-A7A9-6C775B56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CBDE8-91B6-49BC-B57F-E7EB644E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6F47A-FCE6-41BA-B2AC-9A86494B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A9048-A711-4E7B-9DC4-54F8A0EE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2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FD0092-559F-4A91-8CF3-650908F8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AC981-E18E-4872-BACB-E256DD5E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47E1E-EC4B-4026-BEF7-839E6FF7D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40FD4-0554-4CB4-8144-C09265FE0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919C5-7CCB-477E-A232-4EA9A4AE8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5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185757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总目录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837EEA0-7B00-4258-8B51-FAAD99DD3FA7}"/>
              </a:ext>
            </a:extLst>
          </p:cNvPr>
          <p:cNvSpPr txBox="1"/>
          <p:nvPr/>
        </p:nvSpPr>
        <p:spPr>
          <a:xfrm>
            <a:off x="4481118" y="839082"/>
            <a:ext cx="368136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程序框架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显示系统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2.1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2.2 Framebuffer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编程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2.3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显示管理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2.4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输入系统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3.1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3.2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触摸屏编程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3.3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触摸屏测试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3.4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网络输入编程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3.5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网络测试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文字处理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4.1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4.2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</a:t>
            </a:r>
            <a:r>
              <a:rPr lang="en-US" altLang="zh-CN" sz="1600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Freetype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代码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4.3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测试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处理逻辑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5.1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按钮数据结构抽象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.2 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页面数据结构抽象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5.3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编写页面框架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.4 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编写显示按钮的代码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5.5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编写读取输入事件的代码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综合测试</a:t>
            </a:r>
            <a:endParaRPr lang="zh-CN" altLang="zh-CN" sz="16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566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429037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本节对应资料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837EEA0-7B00-4258-8B51-FAAD99DD3FA7}"/>
              </a:ext>
            </a:extLst>
          </p:cNvPr>
          <p:cNvSpPr txBox="1"/>
          <p:nvPr/>
        </p:nvSpPr>
        <p:spPr>
          <a:xfrm>
            <a:off x="2074401" y="1552146"/>
            <a:ext cx="755009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(1)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源码：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下载后：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01_all_series_quickstart\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06_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实战项目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电子产品量产工具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source\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02_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视频配套源码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04_disp_unittest</a:t>
            </a: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图片及文档：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下载后：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01_all_series_quickstart\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06_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实战项目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电子产品量产工具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doc_pic\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02_</a:t>
            </a:r>
            <a:r>
              <a:rPr lang="zh-CN" altLang="en-US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显示系统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612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529705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软件总框架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3A623CF-300E-4FE8-9B89-A4F497F74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976437"/>
            <a:ext cx="113823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2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6" y="722652"/>
            <a:ext cx="3742483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单元测试：规范代码结构、添加测试程序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603CDB86-2B71-4F39-9665-A57C159A3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476" y="1752321"/>
            <a:ext cx="6419048" cy="3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42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72265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单元测试：上机实验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136A2C9F-9B10-45F0-943F-91E9F4FF0CC1}"/>
              </a:ext>
            </a:extLst>
          </p:cNvPr>
          <p:cNvSpPr txBox="1"/>
          <p:nvPr/>
        </p:nvSpPr>
        <p:spPr>
          <a:xfrm>
            <a:off x="1961848" y="1659285"/>
            <a:ext cx="943040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设置工具链：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不同的板子的命令不同，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需要参考手册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编译程序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放到板子上去运行：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3.1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在板子上使用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NFS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挂载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Ubuntu</a:t>
            </a:r>
          </a:p>
          <a:p>
            <a:pPr indent="127000" algn="just"/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比如：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NAT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(192.168.1.5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windows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IP)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mount -t </a:t>
            </a:r>
            <a:r>
              <a:rPr lang="en-US" altLang="zh-CN" sz="1600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nfs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-o </a:t>
            </a:r>
            <a:r>
              <a:rPr lang="en-US" altLang="zh-CN" sz="1600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nolock,vers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=3,port=2049,mountport=9999 192.168.1.5:/home/book /</a:t>
            </a:r>
            <a:r>
              <a:rPr lang="en-US" altLang="zh-CN" sz="1600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mnt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使用服务器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(192.168.1.137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是服务器的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IP)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mount -t </a:t>
            </a:r>
            <a:r>
              <a:rPr lang="en-US" altLang="zh-CN" sz="1600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nfs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-o </a:t>
            </a:r>
            <a:r>
              <a:rPr lang="en-US" altLang="zh-CN" sz="1600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nolock,vers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=3 192.168.1.137:/home/book /</a:t>
            </a:r>
            <a:r>
              <a:rPr lang="en-US" altLang="zh-CN" sz="1600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mnt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3.2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找到并运行程序：可能要需要先关闭板子上的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GUI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程序，需要看手册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9632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341</Words>
  <Application>Microsoft Office PowerPoint</Application>
  <PresentationFormat>宽屏</PresentationFormat>
  <Paragraphs>58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方正正纤黑简体</vt:lpstr>
      <vt:lpstr>黑体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韦 东山</dc:creator>
  <cp:lastModifiedBy>韦 东山</cp:lastModifiedBy>
  <cp:revision>124</cp:revision>
  <dcterms:created xsi:type="dcterms:W3CDTF">2020-09-12T05:08:37Z</dcterms:created>
  <dcterms:modified xsi:type="dcterms:W3CDTF">2020-10-09T07:37:09Z</dcterms:modified>
</cp:coreProperties>
</file>