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6" r:id="rId3"/>
    <p:sldId id="271" r:id="rId4"/>
    <p:sldId id="27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18575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总目录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655739" y="1057196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程序框架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显示系统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2.2 Framebuffer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显示管理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2.4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36160-5D97-4675-BEFB-40FE51D32469}"/>
              </a:ext>
            </a:extLst>
          </p:cNvPr>
          <p:cNvSpPr txBox="1"/>
          <p:nvPr/>
        </p:nvSpPr>
        <p:spPr>
          <a:xfrm>
            <a:off x="4255315" y="1057196"/>
            <a:ext cx="36813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3.2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触摸屏单元测试测试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3.4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3.5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网络输入单元测试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文字处理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4.2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sz="16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处理逻辑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 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页面数据结构抽象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编写页面框架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.4 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编写显示按钮的代码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5.5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编写读取输入事件的代码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综合测试</a:t>
            </a:r>
            <a:endParaRPr lang="zh-CN" altLang="zh-CN" sz="16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42903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本节对应资料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2074401" y="1552146"/>
            <a:ext cx="75500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源码：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source\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视频配套源码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05_input_struct</a:t>
            </a: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图片及文档：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doc_pic\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</a:t>
            </a:r>
            <a:r>
              <a:rPr lang="zh-CN" altLang="en-US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显示系统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1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软件总框架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A623CF-300E-4FE8-9B89-A4F497F7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976437"/>
            <a:ext cx="11382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93502" y="437426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输入系统：数据结构抽象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8EB48F2-7862-4662-B4FE-6C467EDB8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53" y="1332168"/>
            <a:ext cx="8355477" cy="482535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B4E9A03-01DA-4957-AF5E-5F6A8693D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857" y="321728"/>
            <a:ext cx="2704834" cy="194999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DEF6240-A854-494E-819C-33B741E30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549" y="3429000"/>
            <a:ext cx="4910356" cy="14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7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211</Words>
  <Application>Microsoft Office PowerPoint</Application>
  <PresentationFormat>宽屏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方正正纤黑简体</vt:lpstr>
      <vt:lpstr>黑体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133</cp:revision>
  <dcterms:created xsi:type="dcterms:W3CDTF">2020-09-12T05:08:37Z</dcterms:created>
  <dcterms:modified xsi:type="dcterms:W3CDTF">2020-10-09T03:46:28Z</dcterms:modified>
</cp:coreProperties>
</file>