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3" r:id="rId3"/>
    <p:sldId id="271" r:id="rId4"/>
    <p:sldId id="27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18575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655739" y="1057196"/>
            <a:ext cx="368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显示系统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显示管理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2.4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36160-5D97-4675-BEFB-40FE51D32469}"/>
              </a:ext>
            </a:extLst>
          </p:cNvPr>
          <p:cNvSpPr txBox="1"/>
          <p:nvPr/>
        </p:nvSpPr>
        <p:spPr>
          <a:xfrm>
            <a:off x="4255315" y="1057196"/>
            <a:ext cx="36813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3.6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3.7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输入管理单元测试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文字处理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处理逻辑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页面数据结构抽象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编写页面框架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.4 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编写显示按钮的代码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5.5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编写读取输入事件的代码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综合测试</a:t>
            </a:r>
            <a:endParaRPr lang="zh-CN" altLang="zh-CN" sz="16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06_input_touchscreen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03_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193502" y="437426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输入系统：触摸屏编程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514E53F-C0B2-4381-A22A-0A6B2C60FD3A}"/>
              </a:ext>
            </a:extLst>
          </p:cNvPr>
          <p:cNvSpPr txBox="1"/>
          <p:nvPr/>
        </p:nvSpPr>
        <p:spPr>
          <a:xfrm>
            <a:off x="861479" y="1376682"/>
            <a:ext cx="3681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实现如下结构体：使用</a:t>
            </a:r>
            <a:r>
              <a:rPr lang="en-US" altLang="zh-CN" sz="16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tslib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820EF52-B948-425B-9CD1-5AAC1650E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225" y="2660415"/>
            <a:ext cx="5000000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7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226</Words>
  <Application>Microsoft Office PowerPoint</Application>
  <PresentationFormat>宽屏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135</cp:revision>
  <dcterms:created xsi:type="dcterms:W3CDTF">2020-09-12T05:08:37Z</dcterms:created>
  <dcterms:modified xsi:type="dcterms:W3CDTF">2020-10-09T03:47:30Z</dcterms:modified>
</cp:coreProperties>
</file>