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255315" y="1057196"/>
            <a:ext cx="368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07_input_touchscreen_unittest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03_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93502" y="437426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输入系统：触摸屏单元测试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820EF52-B948-425B-9CD1-5AAC1650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40" y="2918460"/>
            <a:ext cx="5000000" cy="13238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14FC8C1-D286-4C2D-B3C2-3C923DCA5CE8}"/>
              </a:ext>
            </a:extLst>
          </p:cNvPr>
          <p:cNvSpPr txBox="1"/>
          <p:nvPr/>
        </p:nvSpPr>
        <p:spPr>
          <a:xfrm>
            <a:off x="884339" y="1605836"/>
            <a:ext cx="441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编写一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函数，直接使用下图的结构体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234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140</cp:revision>
  <dcterms:created xsi:type="dcterms:W3CDTF">2020-09-12T05:08:37Z</dcterms:created>
  <dcterms:modified xsi:type="dcterms:W3CDTF">2020-10-09T07:37:23Z</dcterms:modified>
</cp:coreProperties>
</file>