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4" r:id="rId3"/>
    <p:sldId id="271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255315" y="1057196"/>
            <a:ext cx="368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文字处理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处理逻辑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编写读取输入事件的代码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zh-CN" altLang="zh-CN" sz="1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09_input_netinput_unittest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03_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93502" y="437426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输入系统：触摸屏单元测试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14FC8C1-D286-4C2D-B3C2-3C923DCA5CE8}"/>
              </a:ext>
            </a:extLst>
          </p:cNvPr>
          <p:cNvSpPr txBox="1"/>
          <p:nvPr/>
        </p:nvSpPr>
        <p:spPr>
          <a:xfrm>
            <a:off x="884339" y="1605836"/>
            <a:ext cx="441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编写一个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函数，直接使用下图的结构体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EBE814-C64B-48D7-AAD1-E46E0FD0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96" y="2790905"/>
            <a:ext cx="4342857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234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150</cp:revision>
  <dcterms:created xsi:type="dcterms:W3CDTF">2020-09-12T05:08:37Z</dcterms:created>
  <dcterms:modified xsi:type="dcterms:W3CDTF">2020-10-09T07:37:32Z</dcterms:modified>
</cp:coreProperties>
</file>