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5" r:id="rId3"/>
    <p:sldId id="271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18575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总目录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655739" y="1057196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程序框架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显示系统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2.2 Framebuffer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显示管理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2.4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736160-5D97-4675-BEFB-40FE51D32469}"/>
              </a:ext>
            </a:extLst>
          </p:cNvPr>
          <p:cNvSpPr txBox="1"/>
          <p:nvPr/>
        </p:nvSpPr>
        <p:spPr>
          <a:xfrm>
            <a:off x="4255315" y="1057196"/>
            <a:ext cx="36813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输入系统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3.2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触摸屏编程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触摸屏单元测试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3.4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网络输入编程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3.5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网络输入单元测试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3.6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先写框架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3.7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环形缓冲区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3.8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输入管理单元测试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文字处理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4.2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sz="16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Freetype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处理逻辑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按钮数据结构抽象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 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页面数据结构抽象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编写页面框架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.4 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编写显示按钮的代码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5.5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编写读取输入事件的代码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综合测试</a:t>
            </a:r>
            <a:endParaRPr lang="zh-CN" altLang="zh-CN" sz="16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42903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本节对应资料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2074401" y="1552146"/>
            <a:ext cx="755009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源码：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source\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视频配套源码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10_input_manager_framework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11_input_manager_circle_buffer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图片及文档：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doc_pic\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03_</a:t>
            </a:r>
            <a:r>
              <a:rPr lang="zh-CN" altLang="en-US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输入系统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1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软件总框架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A623CF-300E-4FE8-9B89-A4F497F7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976437"/>
            <a:ext cx="11382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3" y="284193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输入系统：输入管理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1F2A142-8441-4A11-BE02-7DD7A05D8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080" y="1277299"/>
            <a:ext cx="8942952" cy="542858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4E3D776-3AA1-4D2D-A6D4-8D6CA20E1239}"/>
              </a:ext>
            </a:extLst>
          </p:cNvPr>
          <p:cNvSpPr txBox="1"/>
          <p:nvPr/>
        </p:nvSpPr>
        <p:spPr>
          <a:xfrm>
            <a:off x="588627" y="955903"/>
            <a:ext cx="3907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输入管理器：只需要对外提供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个函数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947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93502" y="437426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怎么读取多个设备的数据？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AD4C1F4-CC6C-4D7A-B426-C63905F84E90}"/>
              </a:ext>
            </a:extLst>
          </p:cNvPr>
          <p:cNvSpPr txBox="1"/>
          <p:nvPr/>
        </p:nvSpPr>
        <p:spPr>
          <a:xfrm>
            <a:off x="2358704" y="1668967"/>
            <a:ext cx="791781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核心在于：</a:t>
            </a:r>
            <a:r>
              <a:rPr lang="en-US" altLang="zh-CN" sz="16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GetInputEvent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怎么同时读取多个设备？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读取触摸屏时，可能会休眠，那么网络输入就会丢失；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读取网络数据时，可能会休眠，那么触摸屏数据就会丢失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所以不能使用“先后轮询的方式”，不能使用下面的代码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while (1)</a:t>
            </a: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{</a:t>
            </a: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g_tTouchscreenDev.GetInputEvent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(&amp;event1);</a:t>
            </a: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g_tInputDev.GetInputEvent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(&amp;event2);</a:t>
            </a: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}</a:t>
            </a: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要想支持多个输入设备，只能使用线程：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为每个</a:t>
            </a:r>
            <a:r>
              <a:rPr lang="en-US" altLang="zh-CN" sz="16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InputDevice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都创建一个“读取线程”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7335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93502" y="437426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怎么避免数据丢失？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AD4C1F4-CC6C-4D7A-B426-C63905F84E90}"/>
              </a:ext>
            </a:extLst>
          </p:cNvPr>
          <p:cNvSpPr txBox="1"/>
          <p:nvPr/>
        </p:nvSpPr>
        <p:spPr>
          <a:xfrm>
            <a:off x="2358704" y="1668967"/>
            <a:ext cx="79178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比如触摸屏，它会一下子上报很多数据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对于网络输入，也有可能同时又多个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client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发来数据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所以，不能使用单一的变量来保存数据，而是使用一个数组来保存数据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3.2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使用“环形缓冲区”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031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2508</TotalTime>
  <Words>432</Words>
  <Application>Microsoft Office PowerPoint</Application>
  <PresentationFormat>宽屏</PresentationFormat>
  <Paragraphs>67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方正正纤黑简体</vt:lpstr>
      <vt:lpstr>黑体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153</cp:revision>
  <dcterms:created xsi:type="dcterms:W3CDTF">2020-09-12T05:08:37Z</dcterms:created>
  <dcterms:modified xsi:type="dcterms:W3CDTF">2020-10-09T03:50:40Z</dcterms:modified>
</cp:coreProperties>
</file>