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5" r:id="rId3"/>
    <p:sldId id="271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255315" y="1057196"/>
            <a:ext cx="368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文字处理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处理逻辑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编写读取输入事件的代码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zh-CN" altLang="zh-CN" sz="1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12_input_manager_unittest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03_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输入系统：输入管理单元测试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1F2A142-8441-4A11-BE02-7DD7A05D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80" y="1277299"/>
            <a:ext cx="8942952" cy="54285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4E3D776-3AA1-4D2D-A6D4-8D6CA20E1239}"/>
              </a:ext>
            </a:extLst>
          </p:cNvPr>
          <p:cNvSpPr txBox="1"/>
          <p:nvPr/>
        </p:nvSpPr>
        <p:spPr>
          <a:xfrm>
            <a:off x="588627" y="955903"/>
            <a:ext cx="7800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函数，调用这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个函数即可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InputInit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InputDeviceInit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GetInputEvent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250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154</cp:revision>
  <dcterms:created xsi:type="dcterms:W3CDTF">2020-09-12T05:08:37Z</dcterms:created>
  <dcterms:modified xsi:type="dcterms:W3CDTF">2020-10-09T07:37:41Z</dcterms:modified>
</cp:coreProperties>
</file>