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7" r:id="rId3"/>
    <p:sldId id="271" r:id="rId4"/>
    <p:sldId id="272" r:id="rId5"/>
    <p:sldId id="273" r:id="rId6"/>
    <p:sldId id="275" r:id="rId7"/>
    <p:sldId id="27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18575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总目录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655739" y="1057196"/>
            <a:ext cx="3681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程序框架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2.2 Framebuffer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显示管理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736160-5D97-4675-BEFB-40FE51D32469}"/>
              </a:ext>
            </a:extLst>
          </p:cNvPr>
          <p:cNvSpPr txBox="1"/>
          <p:nvPr/>
        </p:nvSpPr>
        <p:spPr>
          <a:xfrm>
            <a:off x="4362638" y="1039972"/>
            <a:ext cx="36813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文字系统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</a:t>
            </a:r>
            <a:r>
              <a:rPr lang="en-US" altLang="zh-CN" sz="1600" kern="10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Freetype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文字管理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5.UI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编写显示按钮的代码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按钮单元测试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业务系统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6.1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页面数据结构抽象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编写页面框架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读取界面配置文件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6.4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生成界面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6.5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处理输入事件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6.6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zh-CN" altLang="zh-CN" sz="16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6ADC4D-C1DA-4A45-BB22-F682A60AEC6D}"/>
              </a:ext>
            </a:extLst>
          </p:cNvPr>
          <p:cNvSpPr txBox="1"/>
          <p:nvPr/>
        </p:nvSpPr>
        <p:spPr>
          <a:xfrm>
            <a:off x="554078" y="3076983"/>
            <a:ext cx="3681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3.5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3.6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先写框架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3.7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环形缓冲区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3.8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56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42903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本节对应资料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2074401" y="1552146"/>
            <a:ext cx="75500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源码：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source\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02_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视频配套源码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13_font_struct</a:t>
            </a: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图片及文档：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doc_pic\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04_</a:t>
            </a:r>
            <a:r>
              <a:rPr lang="zh-CN" altLang="en-US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文字系统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1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软件总框架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3A623CF-300E-4FE8-9B89-A4F497F7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976437"/>
            <a:ext cx="113823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2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185113" y="284193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文字系统：数据结构抽象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466B7198-D8BB-4158-9098-0390CEE68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168" y="2271747"/>
            <a:ext cx="8257143" cy="5619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0E411DF-F427-491F-8046-3344D19AC5A3}"/>
              </a:ext>
            </a:extLst>
          </p:cNvPr>
          <p:cNvSpPr txBox="1"/>
          <p:nvPr/>
        </p:nvSpPr>
        <p:spPr>
          <a:xfrm>
            <a:off x="663359" y="1390945"/>
            <a:ext cx="6598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使用点阵绘制文字时：每个文字的大小一样，前后文件互不影响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B2F6721-0B28-4D51-AC8E-C86B2DD50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168" y="4519643"/>
            <a:ext cx="3552381" cy="48571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E08EE57-C2FA-4B63-99A8-FC1A8E05F18F}"/>
              </a:ext>
            </a:extLst>
          </p:cNvPr>
          <p:cNvSpPr txBox="1"/>
          <p:nvPr/>
        </p:nvSpPr>
        <p:spPr>
          <a:xfrm>
            <a:off x="663359" y="3579760"/>
            <a:ext cx="7208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sz="1600" kern="10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Freetype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绘制文字时：大小可能不同，前面文字会影响后面文字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947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185112" y="284193"/>
            <a:ext cx="4021209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能支持复杂的</a:t>
              </a:r>
              <a:r>
                <a:rPr lang="en-US" altLang="zh-CN" sz="1524" b="1" err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Freetype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，就能支持其他字体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0E08EE57-C2FA-4B63-99A8-FC1A8E05F18F}"/>
              </a:ext>
            </a:extLst>
          </p:cNvPr>
          <p:cNvSpPr txBox="1"/>
          <p:nvPr/>
        </p:nvSpPr>
        <p:spPr>
          <a:xfrm>
            <a:off x="998220" y="1179460"/>
            <a:ext cx="7208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对于单个</a:t>
            </a:r>
            <a:r>
              <a:rPr lang="en-US" altLang="zh-CN" sz="1600" kern="10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Freetype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字符，格式如下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A672135-60CF-4B44-8B80-7B1D184919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70020" y="1796732"/>
            <a:ext cx="3657600" cy="231965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101F720-6F91-4A8F-8844-69814A82064F}"/>
              </a:ext>
            </a:extLst>
          </p:cNvPr>
          <p:cNvSpPr txBox="1"/>
          <p:nvPr/>
        </p:nvSpPr>
        <p:spPr>
          <a:xfrm>
            <a:off x="998220" y="4395105"/>
            <a:ext cx="794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我们要抽象出一个结构体</a:t>
            </a:r>
            <a:r>
              <a:rPr lang="en-US" altLang="zh-CN" sz="1600" kern="10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FontBitMap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，能描述一个“字符”：位置、大小、位图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3C797B6-6AAD-4818-9AC0-CFCDE39AB6D4}"/>
              </a:ext>
            </a:extLst>
          </p:cNvPr>
          <p:cNvSpPr txBox="1"/>
          <p:nvPr/>
        </p:nvSpPr>
        <p:spPr>
          <a:xfrm>
            <a:off x="998220" y="5044496"/>
            <a:ext cx="7208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我们还要抽象出一个结构体</a:t>
            </a:r>
            <a:r>
              <a:rPr lang="en-US" altLang="zh-CN" sz="1600" kern="10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FontOpr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，能描述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字体的操作，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比如</a:t>
            </a:r>
            <a:r>
              <a:rPr lang="en-US" altLang="zh-CN" sz="1600" kern="10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Freetype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的操作、固定点阵字体的操作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52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185113" y="284193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文字系统：描述一个文字的位图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B3F286B-57D9-4F20-ABFF-C9E96971D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190" y="1928957"/>
            <a:ext cx="8047619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9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185113" y="284193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文字系统：描述一个字库操作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3E04789-F519-4E8A-B752-4C8E95241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952" y="2617553"/>
            <a:ext cx="9238095" cy="1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9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2870</TotalTime>
  <Words>372</Words>
  <Application>Microsoft Office PowerPoint</Application>
  <PresentationFormat>宽屏</PresentationFormat>
  <Paragraphs>62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方正正纤黑简体</vt:lpstr>
      <vt:lpstr>黑体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173</cp:revision>
  <dcterms:created xsi:type="dcterms:W3CDTF">2020-09-12T05:08:37Z</dcterms:created>
  <dcterms:modified xsi:type="dcterms:W3CDTF">2020-10-09T03:56:32Z</dcterms:modified>
</cp:coreProperties>
</file>