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7" r:id="rId3"/>
    <p:sldId id="271" r:id="rId4"/>
    <p:sldId id="27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18575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总目录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655739" y="1057196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程序框架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2.2 Framebuffer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36160-5D97-4675-BEFB-40FE51D32469}"/>
              </a:ext>
            </a:extLst>
          </p:cNvPr>
          <p:cNvSpPr txBox="1"/>
          <p:nvPr/>
        </p:nvSpPr>
        <p:spPr>
          <a:xfrm>
            <a:off x="4362638" y="1039972"/>
            <a:ext cx="36813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文字系统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sz="1600" kern="10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5.UI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编写显示按钮的代码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按钮单元测试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业务系统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6.1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编写页面框架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读取界面配置文件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6.4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生成界面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6.5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处理输入事件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6.6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zh-CN" altLang="zh-CN" sz="16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6ADC4D-C1DA-4A45-BB22-F682A60AEC6D}"/>
              </a:ext>
            </a:extLst>
          </p:cNvPr>
          <p:cNvSpPr txBox="1"/>
          <p:nvPr/>
        </p:nvSpPr>
        <p:spPr>
          <a:xfrm>
            <a:off x="554078" y="3076983"/>
            <a:ext cx="3681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3.6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先写框架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3.7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环形缓冲区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3.8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42903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本节对应资料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2074401" y="1552146"/>
            <a:ext cx="75500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源码：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source\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视频配套源码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14_font_freetype</a:t>
            </a: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图片及文档：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doc_pic\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04_</a:t>
            </a:r>
            <a:r>
              <a:rPr lang="zh-CN" altLang="en-US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文字系统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1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软件总框架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A623CF-300E-4FE8-9B89-A4F497F7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976437"/>
            <a:ext cx="11382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3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文字系统：实现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Freetype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代码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0E411DF-F427-491F-8046-3344D19AC5A3}"/>
              </a:ext>
            </a:extLst>
          </p:cNvPr>
          <p:cNvSpPr txBox="1"/>
          <p:nvPr/>
        </p:nvSpPr>
        <p:spPr>
          <a:xfrm>
            <a:off x="663358" y="1183918"/>
            <a:ext cx="6598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参照下图实现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对于的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FontOpr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结构体：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722FEC4-9D6A-4068-A9D9-07157B6317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62608" y="1874850"/>
            <a:ext cx="3657600" cy="231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7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2939</TotalTime>
  <Words>260</Words>
  <Application>Microsoft Office PowerPoint</Application>
  <PresentationFormat>宽屏</PresentationFormat>
  <Paragraphs>54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方正正纤黑简体</vt:lpstr>
      <vt:lpstr>黑体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176</cp:revision>
  <dcterms:created xsi:type="dcterms:W3CDTF">2020-09-12T05:08:37Z</dcterms:created>
  <dcterms:modified xsi:type="dcterms:W3CDTF">2020-10-09T03:57:33Z</dcterms:modified>
</cp:coreProperties>
</file>