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读取界面配置文件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6.4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6.5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554078" y="3076983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15_font_manager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04_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文字系统：文字管理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63358" y="1183918"/>
            <a:ext cx="65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参照下图实现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font_manager.c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，向上层提供更简单的接口函数：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C94A67E-01DF-4491-AAFD-CC7297AF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58" y="1892008"/>
            <a:ext cx="11076265" cy="31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268</Words>
  <Application>Microsoft Office PowerPoint</Application>
  <PresentationFormat>宽屏</PresentationFormat>
  <Paragraphs>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179</cp:revision>
  <dcterms:created xsi:type="dcterms:W3CDTF">2020-09-12T05:08:37Z</dcterms:created>
  <dcterms:modified xsi:type="dcterms:W3CDTF">2020-10-09T03:58:20Z</dcterms:modified>
</cp:coreProperties>
</file>