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读取界面配置文件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6.4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6.5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16_font_unittest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17_font_unittest_ok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04_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文字系统：单元测试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8" y="1183918"/>
            <a:ext cx="65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调用下列函数获得点阵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C94A67E-01DF-4491-AAFD-CC7297AF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38" y="1777708"/>
            <a:ext cx="11076265" cy="31341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285A9-311C-4076-948E-CF08A179B7AD}"/>
              </a:ext>
            </a:extLst>
          </p:cNvPr>
          <p:cNvSpPr txBox="1"/>
          <p:nvPr/>
        </p:nvSpPr>
        <p:spPr>
          <a:xfrm>
            <a:off x="663358" y="4997863"/>
            <a:ext cx="803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LCD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上显示出来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disp_manager.c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中还要实现一个绘制函数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DrawFontBitMap</a:t>
            </a:r>
          </a:p>
        </p:txBody>
      </p:sp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293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184</cp:revision>
  <dcterms:created xsi:type="dcterms:W3CDTF">2020-09-12T05:08:37Z</dcterms:created>
  <dcterms:modified xsi:type="dcterms:W3CDTF">2020-10-09T03:58:51Z</dcterms:modified>
</cp:coreProperties>
</file>