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7" r:id="rId3"/>
    <p:sldId id="271" r:id="rId4"/>
    <p:sldId id="27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655739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36160-5D97-4675-BEFB-40FE51D32469}"/>
              </a:ext>
            </a:extLst>
          </p:cNvPr>
          <p:cNvSpPr txBox="1"/>
          <p:nvPr/>
        </p:nvSpPr>
        <p:spPr>
          <a:xfrm>
            <a:off x="4362638" y="1039972"/>
            <a:ext cx="36813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文字系统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5.UI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编写按钮代码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按钮单元测试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6.1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读取界面配置文件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6.4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生成界面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6.5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处理输入事件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6.6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ADC4D-C1DA-4A45-BB22-F682A60AEC6D}"/>
              </a:ext>
            </a:extLst>
          </p:cNvPr>
          <p:cNvSpPr txBox="1"/>
          <p:nvPr/>
        </p:nvSpPr>
        <p:spPr>
          <a:xfrm>
            <a:off x="554078" y="3076983"/>
            <a:ext cx="368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3.6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先写框架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3.7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环形缓冲区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3.8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18_ui_struct</a:t>
            </a: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05_UI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UI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系统：按钮数据结构抽象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0E411DF-F427-491F-8046-3344D19AC5A3}"/>
              </a:ext>
            </a:extLst>
          </p:cNvPr>
          <p:cNvSpPr txBox="1"/>
          <p:nvPr/>
        </p:nvSpPr>
        <p:spPr>
          <a:xfrm>
            <a:off x="663359" y="1390945"/>
            <a:ext cx="65985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所谓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UI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，就是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 Interface(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用户界面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，有图像界面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(GUI)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我们的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UI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系统，就是构造各类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GUI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元素，比如按钮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目前只实现按钮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怎么描述一个按钮呢？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它的位置、大小怎么表示？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怎么绘制它？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用户点击它之后，如何处理？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6C5921-30EF-412B-8A77-81C909870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762" y="3321205"/>
            <a:ext cx="8190476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7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329</Words>
  <Application>Microsoft Office PowerPoint</Application>
  <PresentationFormat>宽屏</PresentationFormat>
  <Paragraphs>60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180</cp:revision>
  <dcterms:created xsi:type="dcterms:W3CDTF">2020-09-12T05:08:37Z</dcterms:created>
  <dcterms:modified xsi:type="dcterms:W3CDTF">2020-10-09T03:59:36Z</dcterms:modified>
</cp:coreProperties>
</file>