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19_ui_button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05_UI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系统：编写按钮的代码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659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点击按钮后怎么处理，是业务系统的事情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所以应该提供一个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InitButton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函数，让用户可以提供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OnPressed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上层代码通过下面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个函数使用按钮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7D9259-B9C3-432D-B15B-67FBB89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49" y="2706059"/>
            <a:ext cx="8323809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290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182</cp:revision>
  <dcterms:created xsi:type="dcterms:W3CDTF">2020-09-12T05:08:37Z</dcterms:created>
  <dcterms:modified xsi:type="dcterms:W3CDTF">2020-10-09T04:00:00Z</dcterms:modified>
</cp:coreProperties>
</file>