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编写按钮的代码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读取界面配置文件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6.4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6.5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554078" y="3076983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20_ui_unittest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05_UI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UI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系统：单元测试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9" y="1390945"/>
            <a:ext cx="6598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InitButton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初始化按钮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调用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OnDraw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函数显示按钮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周期性的调用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OnPressed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函数改变按钮的颜色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7D9259-B9C3-432D-B15B-67FBB89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49" y="2706059"/>
            <a:ext cx="8323809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271</Words>
  <Application>Microsoft Office PowerPoint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184</cp:revision>
  <dcterms:created xsi:type="dcterms:W3CDTF">2020-09-12T05:08:37Z</dcterms:created>
  <dcterms:modified xsi:type="dcterms:W3CDTF">2020-10-09T07:38:05Z</dcterms:modified>
</cp:coreProperties>
</file>