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37108" y="1057196"/>
            <a:ext cx="3681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21_page_struct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很多产品的界面都是类似的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A87038-F1B8-416A-B30D-174025C0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1074821"/>
            <a:ext cx="3950221" cy="251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C76D0-BE9F-4E87-B125-EE09131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7" y="1052846"/>
            <a:ext cx="1620603" cy="247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F0385-962F-4793-8A08-E76476BC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136" y="1030872"/>
            <a:ext cx="1872273" cy="252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1E66-65CA-4A75-84D3-84EBE07C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1" y="4066886"/>
            <a:ext cx="3094544" cy="229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F219BC-4DC9-40FC-A0FF-9C1AEB833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13" y="4086922"/>
            <a:ext cx="3678777" cy="2255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81776-A398-4166-934E-01298B14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2" y="4121491"/>
            <a:ext cx="3678777" cy="21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页面系统：页面管理器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716D93-1FBB-46B0-8342-C629B01D8FEE}"/>
              </a:ext>
            </a:extLst>
          </p:cNvPr>
          <p:cNvSpPr txBox="1"/>
          <p:nvPr/>
        </p:nvSpPr>
        <p:spPr>
          <a:xfrm>
            <a:off x="865464" y="1498351"/>
            <a:ext cx="5062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对于每一个页面，抽象出如下结构体，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核心在于其中的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E539F-7E65-43E9-9BE4-2CEDD1D5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1" y="2767095"/>
            <a:ext cx="3971429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289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203</cp:revision>
  <dcterms:created xsi:type="dcterms:W3CDTF">2020-09-12T05:08:37Z</dcterms:created>
  <dcterms:modified xsi:type="dcterms:W3CDTF">2020-10-09T04:03:46Z</dcterms:modified>
</cp:coreProperties>
</file>