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37108" y="1057196"/>
            <a:ext cx="36813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23_page_unittest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很多产品的界面都是类似的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EA87038-F1B8-416A-B30D-174025C0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" y="1074821"/>
            <a:ext cx="3950221" cy="2516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C76D0-BE9F-4E87-B125-EE09131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97" y="1052846"/>
            <a:ext cx="1620603" cy="247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F0385-962F-4793-8A08-E76476BC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136" y="1030872"/>
            <a:ext cx="1872273" cy="2522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D1E66-65CA-4A75-84D3-84EBE07C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11" y="4066886"/>
            <a:ext cx="3094544" cy="2295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F219BC-4DC9-40FC-A0FF-9C1AEB833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13" y="4086922"/>
            <a:ext cx="3678777" cy="2255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B81776-A398-4166-934E-01298B140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832" y="4121491"/>
            <a:ext cx="3678777" cy="21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页面系统：单元测试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716D93-1FBB-46B0-8342-C629B01D8FEE}"/>
              </a:ext>
            </a:extLst>
          </p:cNvPr>
          <p:cNvSpPr txBox="1"/>
          <p:nvPr/>
        </p:nvSpPr>
        <p:spPr>
          <a:xfrm>
            <a:off x="890631" y="949269"/>
            <a:ext cx="506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PageAction g_tMainPage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37A09A-76CC-4CDC-90B6-0EE39DF9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1460106"/>
            <a:ext cx="6923809" cy="32666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603F52-757E-4100-8D01-FF141678E30C}"/>
              </a:ext>
            </a:extLst>
          </p:cNvPr>
          <p:cNvSpPr txBox="1"/>
          <p:nvPr/>
        </p:nvSpPr>
        <p:spPr>
          <a:xfrm>
            <a:off x="890631" y="4899057"/>
            <a:ext cx="506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1C36B1-5163-405B-AC73-291E3D6D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095" y="5372497"/>
            <a:ext cx="3923809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284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205</cp:revision>
  <dcterms:created xsi:type="dcterms:W3CDTF">2020-09-12T05:08:37Z</dcterms:created>
  <dcterms:modified xsi:type="dcterms:W3CDTF">2020-10-09T07:38:15Z</dcterms:modified>
</cp:coreProperties>
</file>