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24_business_framework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07_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很多产品的界面都是类似的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EA87038-F1B8-416A-B30D-174025C0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" y="1074821"/>
            <a:ext cx="3950221" cy="2516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1C76D0-BE9F-4E87-B125-EE09131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7" y="1052846"/>
            <a:ext cx="1620603" cy="247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EF0385-962F-4793-8A08-E76476BC8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136" y="1030872"/>
            <a:ext cx="1872273" cy="2522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1E66-65CA-4A75-84D3-84EBE07C1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11" y="4066886"/>
            <a:ext cx="3094544" cy="229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F219BC-4DC9-40FC-A0FF-9C1AEB833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5113" y="4086922"/>
            <a:ext cx="3678777" cy="2255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B81776-A398-4166-934E-01298B14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2" y="4121491"/>
            <a:ext cx="3678777" cy="21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业务系统：主页面框架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63359" y="1390945"/>
            <a:ext cx="704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前面实现了各个子系统：显示、输入、文字、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、页面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它们只是提供基础能力，跟业务逻辑没有关系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这样的架构很容易扩展，可以在这上面实现各种业务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比如可以做收银机、自动售卖机、智能称、取号机；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再加上摄像头显示，就可以做出可视对讲、视频监控、人脸红外测温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对于不同的产品，我们只需要写出自己页面函数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234792-5FF6-4CEC-B37F-840E69C5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69" y="3537168"/>
            <a:ext cx="4733333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业务系统：程序流程图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26A6018-3005-4277-85F9-01AB58AE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264" y="940060"/>
            <a:ext cx="2657143" cy="5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3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业务系统：主页面流程图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E82E23E-25E7-4ADB-91D9-4DDE01E2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13" y="1219123"/>
            <a:ext cx="2725153" cy="51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381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207</cp:revision>
  <dcterms:created xsi:type="dcterms:W3CDTF">2020-09-12T05:08:37Z</dcterms:created>
  <dcterms:modified xsi:type="dcterms:W3CDTF">2020-10-09T04:05:24Z</dcterms:modified>
</cp:coreProperties>
</file>