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655738" y="2968106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CE9F5-1F10-43C8-B97D-CD7BF9FCA425}"/>
              </a:ext>
            </a:extLst>
          </p:cNvPr>
          <p:cNvSpPr txBox="1"/>
          <p:nvPr/>
        </p:nvSpPr>
        <p:spPr>
          <a:xfrm>
            <a:off x="8044007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流程及代码框架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D6F88-83EC-42BB-8AC4-673825CDEDCC}"/>
              </a:ext>
            </a:extLst>
          </p:cNvPr>
          <p:cNvSpPr txBox="1"/>
          <p:nvPr/>
        </p:nvSpPr>
        <p:spPr>
          <a:xfrm>
            <a:off x="4362638" y="2939178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编写页面管理器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25_business_config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07_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业务系统：处理配置文件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63359" y="1390945"/>
            <a:ext cx="704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想显示这样的界面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054C9F-7527-4FBA-B2E6-E410ADF5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40" y="1838452"/>
            <a:ext cx="5730240" cy="27398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CC2269-7ABE-4D53-B4CB-32732ABB85D8}"/>
              </a:ext>
            </a:extLst>
          </p:cNvPr>
          <p:cNvSpPr txBox="1"/>
          <p:nvPr/>
        </p:nvSpPr>
        <p:spPr>
          <a:xfrm>
            <a:off x="663359" y="4959225"/>
            <a:ext cx="704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有哪些按钮？按钮的名字是什么？能否在触摸屏上点击这个按钮？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这些信息，来自配置文件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/etc/test_gui/gui.conf</a:t>
            </a:r>
          </a:p>
        </p:txBody>
      </p:sp>
    </p:spTree>
    <p:extLst>
      <p:ext uri="{BB962C8B-B14F-4D97-AF65-F5344CB8AC3E}">
        <p14:creationId xmlns:p14="http://schemas.microsoft.com/office/powerpoint/2010/main" val="198817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业务系统：配置文件的样子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11A881C-D79D-4752-9F47-673947FF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892" y="1499441"/>
            <a:ext cx="8038095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业务系统：怎么处理配置文件？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1F8EC95-0F79-4634-9584-9A4D160D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379" y="1854587"/>
            <a:ext cx="2504762" cy="12095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2EB7B7-79A8-4824-81AE-59A220F2B6B1}"/>
              </a:ext>
            </a:extLst>
          </p:cNvPr>
          <p:cNvSpPr txBox="1"/>
          <p:nvPr/>
        </p:nvSpPr>
        <p:spPr>
          <a:xfrm>
            <a:off x="655739" y="1057196"/>
            <a:ext cx="5615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对于配置文件的每一行，都创建一个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ItemCfg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结构体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17F00C-C704-4A6E-8221-6AEFD7A37EDF}"/>
              </a:ext>
            </a:extLst>
          </p:cNvPr>
          <p:cNvSpPr txBox="1"/>
          <p:nvPr/>
        </p:nvSpPr>
        <p:spPr>
          <a:xfrm>
            <a:off x="655739" y="3624613"/>
            <a:ext cx="5615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并对外提供函数，比如获得某个配置项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67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346</Words>
  <Application>Microsoft Office PowerPoint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213</cp:revision>
  <dcterms:created xsi:type="dcterms:W3CDTF">2020-09-12T05:08:37Z</dcterms:created>
  <dcterms:modified xsi:type="dcterms:W3CDTF">2020-10-09T04:05:48Z</dcterms:modified>
</cp:coreProperties>
</file>