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3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62638" y="1039972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655738" y="2968106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8CE9F5-1F10-43C8-B97D-CD7BF9FCA425}"/>
              </a:ext>
            </a:extLst>
          </p:cNvPr>
          <p:cNvSpPr txBox="1"/>
          <p:nvPr/>
        </p:nvSpPr>
        <p:spPr>
          <a:xfrm>
            <a:off x="8044007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流程及代码框架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7.3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8D6F88-83EC-42BB-8AC4-673825CDEDCC}"/>
              </a:ext>
            </a:extLst>
          </p:cNvPr>
          <p:cNvSpPr txBox="1"/>
          <p:nvPr/>
        </p:nvSpPr>
        <p:spPr>
          <a:xfrm>
            <a:off x="4362638" y="2939178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编写按钮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编写页面管理器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26_business_gui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07_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业务系统：生成界面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E411DF-F427-491F-8046-3344D19AC5A3}"/>
              </a:ext>
            </a:extLst>
          </p:cNvPr>
          <p:cNvSpPr txBox="1"/>
          <p:nvPr/>
        </p:nvSpPr>
        <p:spPr>
          <a:xfrm>
            <a:off x="663359" y="1390945"/>
            <a:ext cx="704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想显示这样的界面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054C9F-7527-4FBA-B2E6-E410ADF5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40" y="1838452"/>
            <a:ext cx="5730240" cy="27398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CC2269-7ABE-4D53-B4CB-32732ABB85D8}"/>
              </a:ext>
            </a:extLst>
          </p:cNvPr>
          <p:cNvSpPr txBox="1"/>
          <p:nvPr/>
        </p:nvSpPr>
        <p:spPr>
          <a:xfrm>
            <a:off x="663359" y="4959225"/>
            <a:ext cx="704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通过配置文件可以知道有哪些按钮，知道每个按钮的名字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22B991-AA17-4192-BEE1-C3D97D1B0435}"/>
              </a:ext>
            </a:extLst>
          </p:cNvPr>
          <p:cNvSpPr txBox="1"/>
          <p:nvPr/>
        </p:nvSpPr>
        <p:spPr>
          <a:xfrm>
            <a:off x="662051" y="5598186"/>
            <a:ext cx="704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只剩最后一项了：怎么确定每个按钮的位置、大小？需要计算！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17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业务系统：计算每个按钮的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Region</a:t>
              </a:r>
              <a:endParaRPr lang="zh-CN" altLang="en-US" sz="1524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48D3237-BC96-44E2-B684-004A976B3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84" y="1391160"/>
            <a:ext cx="8026254" cy="49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4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315</Words>
  <Application>Microsoft Office PowerPoint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217</cp:revision>
  <dcterms:created xsi:type="dcterms:W3CDTF">2020-09-12T05:08:37Z</dcterms:created>
  <dcterms:modified xsi:type="dcterms:W3CDTF">2020-10-09T04:06:09Z</dcterms:modified>
</cp:coreProperties>
</file>