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655738" y="2968106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CE9F5-1F10-43C8-B97D-CD7BF9FCA425}"/>
              </a:ext>
            </a:extLst>
          </p:cNvPr>
          <p:cNvSpPr txBox="1"/>
          <p:nvPr/>
        </p:nvSpPr>
        <p:spPr>
          <a:xfrm>
            <a:off x="8044007" y="1057196"/>
            <a:ext cx="3681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流程及代码框架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接口函数名优化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按钮文字居中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支持进度显示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D6F88-83EC-42BB-8AC4-673825CDEDCC}"/>
              </a:ext>
            </a:extLst>
          </p:cNvPr>
          <p:cNvSpPr txBox="1"/>
          <p:nvPr/>
        </p:nvSpPr>
        <p:spPr>
          <a:xfrm>
            <a:off x="4362638" y="2939178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27_business_input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07_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业务系统：处理输入事件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8" y="1390945"/>
            <a:ext cx="7264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我们得到的输入事件，可能来自触摸屏，也可能是其他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发来的网络数据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CC2269-7ABE-4D53-B4CB-32732ABB85D8}"/>
              </a:ext>
            </a:extLst>
          </p:cNvPr>
          <p:cNvSpPr txBox="1"/>
          <p:nvPr/>
        </p:nvSpPr>
        <p:spPr>
          <a:xfrm>
            <a:off x="662051" y="4361673"/>
            <a:ext cx="704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对于触摸屏事件，根据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iX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iY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找到按钮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2B991-AA17-4192-BEE1-C3D97D1B0435}"/>
              </a:ext>
            </a:extLst>
          </p:cNvPr>
          <p:cNvSpPr txBox="1"/>
          <p:nvPr/>
        </p:nvSpPr>
        <p:spPr>
          <a:xfrm>
            <a:off x="662051" y="5000634"/>
            <a:ext cx="7448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对于网络数据，我们限定为这样的格式：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“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 ok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”、“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 err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”、“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 70%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找到按钮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AAC85D-E06E-4D12-8A6E-AEA072BA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55" y="1851742"/>
            <a:ext cx="4504762" cy="22095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340904-EC37-48AF-BB3A-A225EA78E151}"/>
              </a:ext>
            </a:extLst>
          </p:cNvPr>
          <p:cNvSpPr txBox="1"/>
          <p:nvPr/>
        </p:nvSpPr>
        <p:spPr>
          <a:xfrm>
            <a:off x="662051" y="5940002"/>
            <a:ext cx="744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对于按钮，我们要提供自己的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OnPressed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函数，不适用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系统默认的函数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业务系统：计算每个按钮的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Region</a:t>
              </a:r>
              <a:endParaRPr lang="zh-CN" altLang="en-US" sz="1524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48D3237-BC96-44E2-B684-004A976B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4" y="1391160"/>
            <a:ext cx="8026254" cy="49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381</Words>
  <Application>Microsoft Office PowerPoint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223</cp:revision>
  <dcterms:created xsi:type="dcterms:W3CDTF">2020-09-12T05:08:37Z</dcterms:created>
  <dcterms:modified xsi:type="dcterms:W3CDTF">2020-10-09T04:06:40Z</dcterms:modified>
</cp:coreProperties>
</file>