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按钮文字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接口函数名优化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支持配置文件的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command</a:t>
            </a:r>
          </a:p>
          <a:p>
            <a:pPr indent="127000" algn="just"/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29_improve_button_text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08_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改进：按钮文字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13024" y="1025728"/>
            <a:ext cx="7264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按钮文字大小不一，没有严格居中，太小看不清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9019FC-45B3-4F28-97B6-AA54C520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9" y="1458184"/>
            <a:ext cx="9704762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改进：按钮文字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554301" y="984262"/>
            <a:ext cx="851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根据配置文件的各项确定最长的名字，确定字符大小：每个按钮中文字大小都一样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disp_manager.c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DrawTextInRegionCentral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B79B7-AEA7-49A6-90B8-20049EE2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57" y="1821415"/>
            <a:ext cx="971428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335</Words>
  <Application>Microsoft Office PowerPoint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236</cp:revision>
  <dcterms:created xsi:type="dcterms:W3CDTF">2020-09-12T05:08:37Z</dcterms:created>
  <dcterms:modified xsi:type="dcterms:W3CDTF">2020-10-09T07:38:42Z</dcterms:modified>
</cp:coreProperties>
</file>