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1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362638" y="1039972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文字系统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文字管理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6ADC4D-C1DA-4A45-BB22-F682A60AEC6D}"/>
              </a:ext>
            </a:extLst>
          </p:cNvPr>
          <p:cNvSpPr txBox="1"/>
          <p:nvPr/>
        </p:nvSpPr>
        <p:spPr>
          <a:xfrm>
            <a:off x="655738" y="2968106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先写框架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环形缓冲区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3.8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CE9F5-1F10-43C8-B97D-CD7BF9FCA425}"/>
              </a:ext>
            </a:extLst>
          </p:cNvPr>
          <p:cNvSpPr txBox="1"/>
          <p:nvPr/>
        </p:nvSpPr>
        <p:spPr>
          <a:xfrm>
            <a:off x="8044007" y="1057196"/>
            <a:ext cx="36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流程及代码框架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处理配置文件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生成界面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处理输入事件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7.5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按钮文字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接口函数名优化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8.3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支持配置文件的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command</a:t>
            </a:r>
          </a:p>
          <a:p>
            <a:pPr indent="127000" algn="just"/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D6F88-83EC-42BB-8AC4-673825CDEDCC}"/>
              </a:ext>
            </a:extLst>
          </p:cNvPr>
          <p:cNvSpPr txBox="1"/>
          <p:nvPr/>
        </p:nvSpPr>
        <p:spPr>
          <a:xfrm>
            <a:off x="4362638" y="2939178"/>
            <a:ext cx="3681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5.UI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编写按钮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按钮单元测试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页面系统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6.1 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6.2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编写页面管理器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6.3 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zh-CN" altLang="zh-CN" sz="16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30_improve_api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08_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改进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85113" y="284190"/>
            <a:ext cx="3345448" cy="547347"/>
            <a:chOff x="5554662" y="2968622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2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改进：接口函数名优化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E411DF-F427-491F-8046-3344D19AC5A3}"/>
              </a:ext>
            </a:extLst>
          </p:cNvPr>
          <p:cNvSpPr txBox="1"/>
          <p:nvPr/>
        </p:nvSpPr>
        <p:spPr>
          <a:xfrm>
            <a:off x="638191" y="1158074"/>
            <a:ext cx="7264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显示系统、输入系统中，有多个</a:t>
            </a:r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函数，让人难以分辨。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如下图修改：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EE7432-E88B-43E7-8CBD-1C6E0678F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51" y="2069386"/>
            <a:ext cx="4695238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305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238</cp:revision>
  <dcterms:created xsi:type="dcterms:W3CDTF">2020-09-12T05:08:37Z</dcterms:created>
  <dcterms:modified xsi:type="dcterms:W3CDTF">2020-10-09T07:38:50Z</dcterms:modified>
</cp:coreProperties>
</file>