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接口函数名优化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支持配置文件的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</a:p>
          <a:p>
            <a:pPr indent="127000" algn="just"/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31_improve_command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0"/>
            <a:ext cx="3345448" cy="547347"/>
            <a:chOff x="5554662" y="2968622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2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改进：支持配置文件中的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command</a:t>
              </a:r>
              <a:endParaRPr lang="zh-CN" altLang="en-US" sz="1524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38191" y="1158074"/>
            <a:ext cx="7264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main_page.c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在按钮的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OnPressed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函数中，用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函数运行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E06CC5-87FC-4D8A-B39C-670F9818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13" y="2487077"/>
            <a:ext cx="8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303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242</cp:revision>
  <dcterms:created xsi:type="dcterms:W3CDTF">2020-09-12T05:08:37Z</dcterms:created>
  <dcterms:modified xsi:type="dcterms:W3CDTF">2020-10-09T07:38:58Z</dcterms:modified>
</cp:coreProperties>
</file>