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8.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9.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10.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omments/comment1.xml" ContentType="application/vnd.openxmlformats-officedocument.presentationml.comments+xml"/>
  <Override PartName="/ppt/notesSlides/notesSlide37.xml" ContentType="application/vnd.openxmlformats-officedocument.presentationml.notesSlide+xml"/>
  <Override PartName="/ppt/comments/comment2.xml" ContentType="application/vnd.openxmlformats-officedocument.presentationml.comments+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 id="2147483699" r:id="rId2"/>
    <p:sldMasterId id="2147483700" r:id="rId3"/>
    <p:sldMasterId id="2147483701" r:id="rId4"/>
    <p:sldMasterId id="2147483702" r:id="rId5"/>
    <p:sldMasterId id="2147483758" r:id="rId6"/>
    <p:sldMasterId id="2147483772" r:id="rId7"/>
    <p:sldMasterId id="2147483784" r:id="rId8"/>
    <p:sldMasterId id="2147483796" r:id="rId9"/>
    <p:sldMasterId id="2147483808" r:id="rId10"/>
    <p:sldMasterId id="2147483820" r:id="rId11"/>
  </p:sldMasterIdLst>
  <p:notesMasterIdLst>
    <p:notesMasterId r:id="rId51"/>
  </p:notesMasterIdLst>
  <p:sldIdLst>
    <p:sldId id="1199" r:id="rId12"/>
    <p:sldId id="1200" r:id="rId13"/>
    <p:sldId id="1201" r:id="rId14"/>
    <p:sldId id="1202" r:id="rId15"/>
    <p:sldId id="1204" r:id="rId16"/>
    <p:sldId id="1203" r:id="rId17"/>
    <p:sldId id="1205" r:id="rId18"/>
    <p:sldId id="1206" r:id="rId19"/>
    <p:sldId id="1207" r:id="rId20"/>
    <p:sldId id="1210" r:id="rId21"/>
    <p:sldId id="1211" r:id="rId22"/>
    <p:sldId id="1212" r:id="rId23"/>
    <p:sldId id="1213" r:id="rId24"/>
    <p:sldId id="1214" r:id="rId25"/>
    <p:sldId id="1215" r:id="rId26"/>
    <p:sldId id="1216" r:id="rId27"/>
    <p:sldId id="1217" r:id="rId28"/>
    <p:sldId id="1218" r:id="rId29"/>
    <p:sldId id="1219" r:id="rId30"/>
    <p:sldId id="1220" r:id="rId31"/>
    <p:sldId id="1221" r:id="rId32"/>
    <p:sldId id="1222" r:id="rId33"/>
    <p:sldId id="1223" r:id="rId34"/>
    <p:sldId id="1224" r:id="rId35"/>
    <p:sldId id="1225" r:id="rId36"/>
    <p:sldId id="1226" r:id="rId37"/>
    <p:sldId id="1227" r:id="rId38"/>
    <p:sldId id="1228" r:id="rId39"/>
    <p:sldId id="1229" r:id="rId40"/>
    <p:sldId id="1230" r:id="rId41"/>
    <p:sldId id="1231" r:id="rId42"/>
    <p:sldId id="1232" r:id="rId43"/>
    <p:sldId id="1233" r:id="rId44"/>
    <p:sldId id="1234" r:id="rId45"/>
    <p:sldId id="1235" r:id="rId46"/>
    <p:sldId id="1236" r:id="rId47"/>
    <p:sldId id="1237" r:id="rId48"/>
    <p:sldId id="1238" r:id="rId49"/>
    <p:sldId id="1242" r:id="rId5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曹忠明" initials="david"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30C07"/>
    <a:srgbClr val="6F6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310" autoAdjust="0"/>
    <p:restoredTop sz="96730" autoAdjust="0"/>
  </p:normalViewPr>
  <p:slideViewPr>
    <p:cSldViewPr>
      <p:cViewPr varScale="1">
        <p:scale>
          <a:sx n="76" d="100"/>
          <a:sy n="76" d="100"/>
        </p:scale>
        <p:origin x="-82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slide" Target="slides/slide39.xml"/><Relationship Id="rId55"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41" Type="http://schemas.openxmlformats.org/officeDocument/2006/relationships/slide" Target="slides/slide3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notesMaster" Target="notesMasters/notesMaster1.xml"/><Relationship Id="rId3" Type="http://schemas.openxmlformats.org/officeDocument/2006/relationships/slideMaster" Target="slideMasters/slideMaster3.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08-06T16:52:53.027" idx="1">
    <p:pos x="10" y="10"/>
    <p:text>可能需要修改</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4-08-06T16:53:22.890" idx="2">
    <p:pos x="10" y="10"/>
    <p:text>需要修改</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740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512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740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740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74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475917C-8032-4E8A-B502-7F147604BD6D}" type="slidenum">
              <a:rPr lang="en-US" altLang="zh-CN"/>
              <a:pPr>
                <a:defRPr/>
              </a:pPr>
              <a:t>‹#›</a:t>
            </a:fld>
            <a:endParaRPr lang="en-US" altLang="zh-CN"/>
          </a:p>
        </p:txBody>
      </p:sp>
    </p:spTree>
    <p:extLst>
      <p:ext uri="{BB962C8B-B14F-4D97-AF65-F5344CB8AC3E}">
        <p14:creationId xmlns:p14="http://schemas.microsoft.com/office/powerpoint/2010/main" val="9823242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r>
              <a:rPr lang="en-US" altLang="zh-CN" smtClean="0"/>
              <a:t>linux</a:t>
            </a:r>
            <a:r>
              <a:rPr lang="zh-CN" altLang="en-US" smtClean="0"/>
              <a:t>中文件包括七种：普通文件 目录 链接文件 套接字 管道文件 字符设备文件 块设备文件</a:t>
            </a:r>
          </a:p>
          <a:p>
            <a:r>
              <a:rPr lang="zh-CN" altLang="en-US" smtClean="0"/>
              <a:t>字符设备文件和块设备文件通常存放在</a:t>
            </a:r>
            <a:r>
              <a:rPr lang="en-US" altLang="zh-CN" smtClean="0"/>
              <a:t>dev</a:t>
            </a:r>
            <a:r>
              <a:rPr lang="zh-CN" altLang="en-US" smtClean="0"/>
              <a:t>下。而在嵌入式系统中只需要创建必须的设备节点即可。</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r>
              <a:rPr lang="zh-CN" altLang="en-US" smtClean="0"/>
              <a:t>设备号包括主设备号和次设备号，主设备号用来表示这是哪类设备，次设备号用来表示这是这类设备中的那个。</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pPr>
              <a:lnSpc>
                <a:spcPct val="80000"/>
              </a:lnSpc>
            </a:pPr>
            <a:r>
              <a:rPr lang="zh-CN" altLang="en-US" sz="800" smtClean="0"/>
              <a:t>设备节点的创建有三种方法</a:t>
            </a:r>
          </a:p>
          <a:p>
            <a:pPr>
              <a:lnSpc>
                <a:spcPct val="80000"/>
              </a:lnSpc>
            </a:pPr>
            <a:r>
              <a:rPr lang="en-US" altLang="zh-CN" sz="800" smtClean="0"/>
              <a:t>1</a:t>
            </a:r>
            <a:r>
              <a:rPr lang="zh-CN" altLang="en-US" sz="800" smtClean="0"/>
              <a:t>、手动创建</a:t>
            </a:r>
          </a:p>
          <a:p>
            <a:pPr>
              <a:lnSpc>
                <a:spcPct val="80000"/>
              </a:lnSpc>
            </a:pPr>
            <a:r>
              <a:rPr lang="en-US" altLang="zh-CN" sz="800" smtClean="0"/>
              <a:t>2</a:t>
            </a:r>
            <a:r>
              <a:rPr lang="zh-CN" altLang="en-US" sz="800" smtClean="0"/>
              <a:t>、使用</a:t>
            </a:r>
            <a:r>
              <a:rPr lang="en-US" altLang="zh-CN" sz="800" smtClean="0"/>
              <a:t>devfs</a:t>
            </a:r>
            <a:r>
              <a:rPr lang="zh-CN" altLang="en-US" sz="800" smtClean="0"/>
              <a:t>文件系统</a:t>
            </a:r>
          </a:p>
          <a:p>
            <a:pPr>
              <a:lnSpc>
                <a:spcPct val="80000"/>
              </a:lnSpc>
            </a:pPr>
            <a:r>
              <a:rPr lang="en-US" altLang="zh-CN" sz="800" smtClean="0"/>
              <a:t>3</a:t>
            </a:r>
            <a:r>
              <a:rPr lang="zh-CN" altLang="en-US" sz="800" smtClean="0"/>
              <a:t>、使用</a:t>
            </a:r>
            <a:r>
              <a:rPr lang="en-US" altLang="zh-CN" sz="800" smtClean="0"/>
              <a:t>udev</a:t>
            </a:r>
          </a:p>
          <a:p>
            <a:pPr>
              <a:lnSpc>
                <a:spcPct val="80000"/>
              </a:lnSpc>
            </a:pPr>
            <a:endParaRPr lang="en-US" altLang="zh-CN" sz="800" smtClean="0"/>
          </a:p>
          <a:p>
            <a:pPr>
              <a:lnSpc>
                <a:spcPct val="80000"/>
              </a:lnSpc>
            </a:pPr>
            <a:r>
              <a:rPr lang="zh-CN" altLang="en-US" sz="800" smtClean="0"/>
              <a:t>在</a:t>
            </a:r>
            <a:r>
              <a:rPr lang="en-US" altLang="zh-CN" sz="800" smtClean="0"/>
              <a:t>2.6.12</a:t>
            </a:r>
            <a:r>
              <a:rPr lang="zh-CN" altLang="en-US" sz="800" smtClean="0"/>
              <a:t>前的内核可以通过</a:t>
            </a:r>
            <a:r>
              <a:rPr lang="en-US" altLang="zh-CN" sz="800" smtClean="0"/>
              <a:t>devfs</a:t>
            </a:r>
            <a:r>
              <a:rPr lang="zh-CN" altLang="en-US" sz="800" smtClean="0"/>
              <a:t>创建设备节点。</a:t>
            </a:r>
          </a:p>
          <a:p>
            <a:pPr>
              <a:lnSpc>
                <a:spcPct val="80000"/>
              </a:lnSpc>
            </a:pPr>
            <a:r>
              <a:rPr lang="zh-CN" altLang="en-US" sz="800" smtClean="0"/>
              <a:t>我们可以在文件系统中添加</a:t>
            </a:r>
            <a:r>
              <a:rPr lang="en-US" altLang="zh-CN" sz="800" smtClean="0"/>
              <a:t>udev</a:t>
            </a:r>
            <a:r>
              <a:rPr lang="zh-CN" altLang="en-US" sz="800" smtClean="0"/>
              <a:t>或</a:t>
            </a:r>
            <a:r>
              <a:rPr lang="en-US" altLang="zh-CN" sz="800" smtClean="0"/>
              <a:t>mdev</a:t>
            </a:r>
            <a:r>
              <a:rPr lang="zh-CN" altLang="en-US" sz="800" smtClean="0"/>
              <a:t>的支持</a:t>
            </a:r>
          </a:p>
          <a:p>
            <a:pPr>
              <a:lnSpc>
                <a:spcPct val="80000"/>
              </a:lnSpc>
            </a:pPr>
            <a:r>
              <a:rPr lang="en-US" altLang="zh-CN" sz="800" smtClean="0"/>
              <a:t>devfs 是有linux 2.4内核引入的 引入时被许多工程师给予高度的评价，它的出现时得设备驱动程序能自主的管理它自己的设备文件，具体来说devfs有如下优点</a:t>
            </a:r>
          </a:p>
          <a:p>
            <a:pPr>
              <a:lnSpc>
                <a:spcPct val="80000"/>
              </a:lnSpc>
            </a:pPr>
            <a:r>
              <a:rPr lang="en-US" altLang="zh-CN" sz="800" smtClean="0"/>
              <a:t>    可以通过程序在设备初始化是在/dev目录下创建设备文件 卸载设备时将他们删掉。</a:t>
            </a:r>
          </a:p>
          <a:p>
            <a:pPr>
              <a:lnSpc>
                <a:spcPct val="80000"/>
              </a:lnSpc>
            </a:pPr>
            <a:r>
              <a:rPr lang="en-US" altLang="zh-CN" sz="800" smtClean="0"/>
              <a:t>    设备程序可以指定设备名，所有者和权限位</a:t>
            </a:r>
          </a:p>
          <a:p>
            <a:pPr>
              <a:lnSpc>
                <a:spcPct val="80000"/>
              </a:lnSpc>
            </a:pPr>
            <a:r>
              <a:rPr lang="en-US" altLang="zh-CN" sz="800" smtClean="0"/>
              <a:t>    不需要为设备驱动程序分配主设备号及处理次设备号。</a:t>
            </a:r>
          </a:p>
          <a:p>
            <a:pPr>
              <a:lnSpc>
                <a:spcPct val="80000"/>
              </a:lnSpc>
            </a:pPr>
            <a:endParaRPr lang="en-US" altLang="zh-CN" sz="800" smtClean="0"/>
          </a:p>
          <a:p>
            <a:pPr>
              <a:lnSpc>
                <a:spcPct val="80000"/>
              </a:lnSpc>
            </a:pPr>
            <a:r>
              <a:rPr lang="en-US" altLang="zh-CN" sz="800" smtClean="0"/>
              <a:t>    尽管devfs有这样那样的优点，但是linux-2.6的内核devfs被认为是过时的方法，并最终将其抛弃，udev取代了它。下面是udev取代sysfs的几个原因：</a:t>
            </a:r>
          </a:p>
          <a:p>
            <a:pPr>
              <a:lnSpc>
                <a:spcPct val="80000"/>
              </a:lnSpc>
            </a:pPr>
            <a:r>
              <a:rPr lang="en-US" altLang="zh-CN" sz="800" smtClean="0"/>
              <a:t>    devfs所做的工作被确信可以再用户态完成</a:t>
            </a:r>
          </a:p>
          <a:p>
            <a:pPr>
              <a:lnSpc>
                <a:spcPct val="80000"/>
              </a:lnSpc>
            </a:pPr>
            <a:r>
              <a:rPr lang="en-US" altLang="zh-CN" sz="800" smtClean="0"/>
              <a:t>    一些bug长时间没有被修复</a:t>
            </a:r>
          </a:p>
          <a:p>
            <a:pPr>
              <a:lnSpc>
                <a:spcPct val="80000"/>
              </a:lnSpc>
            </a:pPr>
            <a:r>
              <a:rPr lang="en-US" altLang="zh-CN" sz="800" smtClean="0"/>
              <a:t>    devfs的维护者和作者终止了对代码的维护工作</a:t>
            </a:r>
          </a:p>
          <a:p>
            <a:pPr>
              <a:lnSpc>
                <a:spcPct val="80000"/>
              </a:lnSpc>
            </a:pPr>
            <a:endParaRPr lang="en-US" altLang="zh-CN" sz="800" smtClean="0"/>
          </a:p>
          <a:p>
            <a:pPr>
              <a:lnSpc>
                <a:spcPct val="80000"/>
              </a:lnSpc>
            </a:pPr>
            <a:r>
              <a:rPr lang="en-US" altLang="zh-CN" sz="800" smtClean="0"/>
              <a:t>    udev和devfs最大的</a:t>
            </a:r>
            <a:r>
              <a:rPr lang="zh-CN" altLang="en-US" sz="800" smtClean="0"/>
              <a:t>区别是</a:t>
            </a:r>
            <a:r>
              <a:rPr lang="en-US" altLang="zh-CN" sz="800" smtClean="0"/>
              <a:t>udev完全在用户态工作，利用设备加入和移除时的热插拔事件来工作，在热插拔是，设备的详细信息会有内核输出到位于/sys得sysfs文件系统，udev利用sysfs中的信息来警醒创建设备文件节点等工作。</a:t>
            </a:r>
          </a:p>
          <a:p>
            <a:pPr>
              <a:lnSpc>
                <a:spcPct val="80000"/>
              </a:lnSpc>
            </a:pPr>
            <a:r>
              <a:rPr lang="en-US" altLang="zh-CN" sz="800" smtClean="0"/>
              <a:t>    由于udev根据系统中硬件设备的状态动态更新设备文件，进行设备文件的创建和和删除等，因此使用udev后/dev下会包含系统中真正存在的设备</a:t>
            </a:r>
          </a:p>
          <a:p>
            <a:pPr>
              <a:lnSpc>
                <a:spcPct val="80000"/>
              </a:lnSpc>
            </a:pPr>
            <a:endParaRPr lang="en-US" altLang="zh-CN" sz="800" smtClean="0"/>
          </a:p>
          <a:p>
            <a:pPr>
              <a:lnSpc>
                <a:spcPct val="80000"/>
              </a:lnSpc>
            </a:pPr>
            <a:r>
              <a:rPr lang="en-US" altLang="zh-CN" sz="800" smtClean="0"/>
              <a:t>    sys文件系统</a:t>
            </a:r>
          </a:p>
          <a:p>
            <a:pPr>
              <a:lnSpc>
                <a:spcPct val="80000"/>
              </a:lnSpc>
            </a:pPr>
            <a:r>
              <a:rPr lang="en-US" altLang="zh-CN" sz="800" smtClean="0"/>
              <a:t>    sysfs虚拟文件系统的实现和设备模型密切相关，并且向外界暂时了它所表述的结构。想用户空间所提供的系统信息，以及改变操作参数的接口，将越来越多的通过sysfs是想，也就是说通过设备模型实现。</a:t>
            </a:r>
          </a:p>
          <a:p>
            <a:pPr>
              <a:lnSpc>
                <a:spcPct val="80000"/>
              </a:lnSpc>
            </a:pPr>
            <a:endParaRPr lang="en-US" altLang="zh-CN" sz="800" smtClean="0"/>
          </a:p>
          <a:p>
            <a:pPr>
              <a:lnSpc>
                <a:spcPct val="80000"/>
              </a:lnSpc>
            </a:pPr>
            <a:r>
              <a:rPr lang="en-US" altLang="zh-CN" sz="800" smtClean="0"/>
              <a:t>    热插拔事件</a:t>
            </a:r>
          </a:p>
          <a:p>
            <a:pPr>
              <a:lnSpc>
                <a:spcPct val="80000"/>
              </a:lnSpc>
            </a:pPr>
            <a:r>
              <a:rPr lang="en-US" altLang="zh-CN" sz="800" smtClean="0"/>
              <a:t>    越来越多的计算机设备可被动态的热插拔，也就是说，外围设备可根据用户的需要安装和卸载。内核中的热插拔机制可以处理热插拔设备，特别是能够与用户空间进行关于插拔设备的通信，而这种机制也是通过设备模型管理的。</a:t>
            </a:r>
          </a:p>
          <a:p>
            <a:pPr>
              <a:lnSpc>
                <a:spcPct val="80000"/>
              </a:lnSpc>
            </a:pPr>
            <a:endParaRPr lang="en-US" altLang="zh-CN" sz="800" smtClean="0"/>
          </a:p>
          <a:p>
            <a:pPr>
              <a:lnSpc>
                <a:spcPct val="80000"/>
              </a:lnSpc>
            </a:pPr>
            <a:r>
              <a:rPr lang="en-US" altLang="zh-CN" sz="800" smtClean="0"/>
              <a:t>    热插拔时间是从内核空间发送到用户空间的通知，它表明系统配置出现了变化，无论设备被穿件还是被删除搜会产生这种事件。</a:t>
            </a:r>
          </a:p>
          <a:p>
            <a:pPr>
              <a:lnSpc>
                <a:spcPct val="80000"/>
              </a:lnSpc>
            </a:pPr>
            <a:endParaRPr lang="en-US" altLang="zh-CN" sz="800" smtClean="0"/>
          </a:p>
          <a:p>
            <a:pPr>
              <a:lnSpc>
                <a:spcPct val="80000"/>
              </a:lnSpc>
            </a:pPr>
            <a:r>
              <a:rPr lang="en-US" altLang="zh-CN" sz="800" smtClean="0"/>
              <a:t>    有两个不同的角度看待热插拔。从内核角度看，热插拔是在硬件、内核、内核驱动程序之间的交互。从用户的角度看，热插拔是在内核与用户之间，通过/sbin/hotplug程序的交互，当需要通知用户内核中发生了某些类型的热插拔事件时，内核才调用该函数。</a:t>
            </a:r>
          </a:p>
          <a:p>
            <a:pPr>
              <a:lnSpc>
                <a:spcPct val="80000"/>
              </a:lnSpc>
            </a:pPr>
            <a:endParaRPr lang="en-US" altLang="zh-CN" sz="800" smtClean="0"/>
          </a:p>
          <a:p>
            <a:pPr>
              <a:lnSpc>
                <a:spcPct val="80000"/>
              </a:lnSpc>
            </a:pPr>
            <a:r>
              <a:rPr lang="en-US" altLang="zh-CN" sz="800" smtClean="0"/>
              <a:t>    现在，当向内核添加或删除任何设备时，linux内核将调用/sbin/hotplug，为此，用户空间存在许多有用的工具以便利用这一特性，其中两个最有用的工具是linux Hotplug 脚本和udev</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pPr>
              <a:lnSpc>
                <a:spcPct val="80000"/>
              </a:lnSpc>
            </a:pPr>
            <a:endParaRPr lang="zh-CN" altLang="en-US" sz="80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r>
              <a:rPr lang="zh-CN" altLang="en-US" smtClean="0"/>
              <a:t>内核启动</a:t>
            </a:r>
            <a:r>
              <a:rPr lang="en-US" altLang="zh-CN" smtClean="0"/>
              <a:t>init</a:t>
            </a:r>
            <a:r>
              <a:rPr lang="zh-CN" altLang="en-US" smtClean="0"/>
              <a:t>程序</a:t>
            </a:r>
          </a:p>
          <a:p>
            <a:r>
              <a:rPr lang="en-US" altLang="zh-CN" smtClean="0"/>
              <a:t>if (sys_open((const char __user *) </a:t>
            </a:r>
            <a:r>
              <a:rPr lang="en-US" altLang="zh-CN" b="1" smtClean="0"/>
              <a:t>"/dev/console</a:t>
            </a:r>
            <a:r>
              <a:rPr lang="en-US" altLang="zh-CN" smtClean="0"/>
              <a:t>", O_RDWR, 0) &lt; 0)</a:t>
            </a:r>
          </a:p>
          <a:p>
            <a:r>
              <a:rPr lang="en-US" altLang="zh-CN" smtClean="0"/>
              <a:t>    printk(KERN_WARNING </a:t>
            </a:r>
            <a:r>
              <a:rPr lang="en-US" altLang="zh-CN" b="1" smtClean="0"/>
              <a:t>"Warning: unable to open an initial console.\n");</a:t>
            </a:r>
          </a:p>
          <a:p>
            <a:r>
              <a:rPr lang="en-US" altLang="zh-CN" b="1" smtClean="0"/>
              <a:t>  (void) sys_dup(0);</a:t>
            </a:r>
          </a:p>
          <a:p>
            <a:r>
              <a:rPr lang="en-US" altLang="zh-CN" b="1" smtClean="0"/>
              <a:t>  (void) sys_dup(0);</a:t>
            </a:r>
            <a:endParaRPr lang="zh-CN" altLang="en-US" b="1" smtClean="0"/>
          </a:p>
          <a:p>
            <a:r>
              <a:rPr lang="en-US" altLang="zh-CN" smtClean="0"/>
              <a:t>if (</a:t>
            </a:r>
            <a:r>
              <a:rPr lang="en-US" altLang="zh-CN" b="1" smtClean="0"/>
              <a:t>ramdisk_execute_command</a:t>
            </a:r>
            <a:r>
              <a:rPr lang="en-US" altLang="zh-CN" smtClean="0"/>
              <a:t>) {</a:t>
            </a:r>
          </a:p>
          <a:p>
            <a:r>
              <a:rPr lang="en-US" altLang="zh-CN" smtClean="0"/>
              <a:t>run_init_process(ramdisk_execute_command);</a:t>
            </a:r>
          </a:p>
          <a:p>
            <a:r>
              <a:rPr lang="en-US" altLang="zh-CN" smtClean="0"/>
              <a:t>printk(KERN_WARNING "Failed to execute %s\n",</a:t>
            </a:r>
          </a:p>
          <a:p>
            <a:r>
              <a:rPr lang="en-US" altLang="zh-CN" smtClean="0"/>
              <a:t>ramdisk_execute_command);</a:t>
            </a:r>
          </a:p>
          <a:p>
            <a:r>
              <a:rPr lang="en-US" altLang="zh-CN" smtClean="0"/>
              <a:t>}</a:t>
            </a:r>
          </a:p>
          <a:p>
            <a:r>
              <a:rPr lang="en-US" altLang="zh-CN" smtClean="0"/>
              <a:t>if (</a:t>
            </a:r>
            <a:r>
              <a:rPr lang="en-US" altLang="zh-CN" b="1" smtClean="0"/>
              <a:t>execute_command</a:t>
            </a:r>
            <a:r>
              <a:rPr lang="en-US" altLang="zh-CN" smtClean="0"/>
              <a:t>) {</a:t>
            </a:r>
          </a:p>
          <a:p>
            <a:r>
              <a:rPr lang="en-US" altLang="zh-CN" smtClean="0"/>
              <a:t>	 </a:t>
            </a:r>
            <a:r>
              <a:rPr lang="en-US" altLang="zh-CN" b="1" smtClean="0"/>
              <a:t>run_init_process</a:t>
            </a:r>
            <a:r>
              <a:rPr lang="en-US" altLang="zh-CN" smtClean="0"/>
              <a:t>(execute_command);</a:t>
            </a:r>
          </a:p>
          <a:p>
            <a:r>
              <a:rPr lang="en-US" altLang="zh-CN" smtClean="0"/>
              <a:t>        printk(KERN_WARNING "Failed to execute %s.  Attempting "</a:t>
            </a:r>
          </a:p>
          <a:p>
            <a:r>
              <a:rPr lang="en-US" altLang="zh-CN" smtClean="0"/>
              <a:t>                    "defaults...\n", execute_command);}</a:t>
            </a:r>
          </a:p>
          <a:p>
            <a:r>
              <a:rPr lang="en-US" altLang="zh-CN" smtClean="0"/>
              <a:t>     </a:t>
            </a:r>
            <a:r>
              <a:rPr lang="en-US" altLang="zh-CN" b="1" smtClean="0"/>
              <a:t>run_init_process("/sbin/init");</a:t>
            </a:r>
          </a:p>
          <a:p>
            <a:r>
              <a:rPr lang="en-US" altLang="zh-CN" smtClean="0"/>
              <a:t>     run_init_process("/etc/init");</a:t>
            </a:r>
          </a:p>
          <a:p>
            <a:r>
              <a:rPr lang="en-US" altLang="zh-CN" smtClean="0"/>
              <a:t>     run_init_process("/bin/init");</a:t>
            </a:r>
          </a:p>
          <a:p>
            <a:r>
              <a:rPr lang="en-US" altLang="zh-CN" smtClean="0"/>
              <a:t>     run_init_process("/bin/sh");</a:t>
            </a:r>
          </a:p>
          <a:p>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r>
              <a:rPr lang="en-US" altLang="zh-CN" dirty="0" smtClean="0"/>
              <a:t>    init</a:t>
            </a:r>
            <a:r>
              <a:rPr lang="zh-CN" altLang="en-US" dirty="0" smtClean="0"/>
              <a:t>进程是有内核启动的第一个（也是唯一一个）用户进程（进程</a:t>
            </a:r>
            <a:r>
              <a:rPr lang="en-US" altLang="zh-CN" dirty="0" smtClean="0"/>
              <a:t>ID</a:t>
            </a:r>
            <a:r>
              <a:rPr lang="zh-CN" altLang="en-US" dirty="0" smtClean="0"/>
              <a:t>为</a:t>
            </a:r>
            <a:r>
              <a:rPr lang="en-US" altLang="zh-CN" dirty="0" smtClean="0"/>
              <a:t>1</a:t>
            </a:r>
            <a:r>
              <a:rPr lang="zh-CN" altLang="en-US" dirty="0" smtClean="0"/>
              <a:t>），它根据配置文件决定启动哪些程序，比如执行某些脚本，启动</a:t>
            </a:r>
            <a:r>
              <a:rPr lang="en-US" altLang="zh-CN" dirty="0" smtClean="0"/>
              <a:t>shell</a:t>
            </a:r>
            <a:r>
              <a:rPr lang="zh-CN" altLang="en-US" dirty="0" smtClean="0"/>
              <a:t>、运行用户指定程序等，</a:t>
            </a:r>
            <a:r>
              <a:rPr lang="en-US" altLang="zh-CN" dirty="0" smtClean="0"/>
              <a:t>init</a:t>
            </a:r>
            <a:r>
              <a:rPr lang="zh-CN" altLang="en-US" dirty="0" smtClean="0"/>
              <a:t>进程是后续所有进程的发起者，比如</a:t>
            </a:r>
            <a:r>
              <a:rPr lang="en-US" altLang="zh-CN" dirty="0" smtClean="0"/>
              <a:t>init</a:t>
            </a:r>
            <a:r>
              <a:rPr lang="zh-CN" altLang="en-US" dirty="0" smtClean="0"/>
              <a:t>进程启动</a:t>
            </a:r>
            <a:r>
              <a:rPr lang="en-US" altLang="zh-CN" dirty="0" smtClean="0"/>
              <a:t>/bin/</a:t>
            </a:r>
            <a:r>
              <a:rPr lang="en-US" altLang="zh-CN" dirty="0" err="1" smtClean="0"/>
              <a:t>sh</a:t>
            </a:r>
            <a:r>
              <a:rPr lang="zh-CN" altLang="en-US" dirty="0" smtClean="0"/>
              <a:t>程序后才能够在控制台上输入各种命令。</a:t>
            </a:r>
          </a:p>
          <a:p>
            <a:r>
              <a:rPr lang="zh-CN" altLang="en-US" dirty="0" smtClean="0"/>
              <a:t>    </a:t>
            </a:r>
            <a:r>
              <a:rPr lang="en-US" altLang="zh-CN" dirty="0" smtClean="0"/>
              <a:t>init</a:t>
            </a:r>
            <a:r>
              <a:rPr lang="zh-CN" altLang="en-US" dirty="0" smtClean="0"/>
              <a:t>进程的执行程序通常为</a:t>
            </a:r>
            <a:r>
              <a:rPr lang="en-US" altLang="zh-CN" dirty="0" smtClean="0"/>
              <a:t>/</a:t>
            </a:r>
            <a:r>
              <a:rPr lang="en-US" altLang="zh-CN" dirty="0" err="1" smtClean="0"/>
              <a:t>sbin</a:t>
            </a:r>
            <a:r>
              <a:rPr lang="en-US" altLang="zh-CN" dirty="0" smtClean="0"/>
              <a:t>/init</a:t>
            </a:r>
            <a:r>
              <a:rPr lang="zh-CN" altLang="en-US" dirty="0" smtClean="0"/>
              <a:t>，或我们可以传入命令行参数“</a:t>
            </a:r>
            <a:r>
              <a:rPr lang="en-US" altLang="zh-CN" dirty="0" smtClean="0"/>
              <a:t>init=****”</a:t>
            </a:r>
            <a:r>
              <a:rPr lang="zh-CN" altLang="en-US" dirty="0" smtClean="0"/>
              <a:t>指定某个程序作为</a:t>
            </a:r>
            <a:r>
              <a:rPr lang="en-US" altLang="zh-CN" dirty="0" smtClean="0"/>
              <a:t>init</a:t>
            </a:r>
            <a:r>
              <a:rPr lang="zh-CN" altLang="en-US" dirty="0" smtClean="0"/>
              <a:t>程序运行</a:t>
            </a:r>
          </a:p>
          <a:p>
            <a:r>
              <a:rPr lang="zh-CN" altLang="en-US" dirty="0" smtClean="0"/>
              <a:t>    一般，在</a:t>
            </a:r>
            <a:r>
              <a:rPr lang="en-US" altLang="zh-CN" dirty="0" err="1" smtClean="0"/>
              <a:t>linux</a:t>
            </a:r>
            <a:r>
              <a:rPr lang="zh-CN" altLang="en-US" dirty="0" smtClean="0"/>
              <a:t>系统有两种</a:t>
            </a:r>
            <a:r>
              <a:rPr lang="en-US" altLang="zh-CN" dirty="0" smtClean="0"/>
              <a:t>init</a:t>
            </a:r>
            <a:r>
              <a:rPr lang="zh-CN" altLang="en-US" dirty="0" smtClean="0"/>
              <a:t>程序：</a:t>
            </a:r>
            <a:r>
              <a:rPr lang="en-US" altLang="zh-CN" dirty="0" smtClean="0"/>
              <a:t>BSD init</a:t>
            </a:r>
            <a:r>
              <a:rPr lang="zh-CN" altLang="en-US" dirty="0" smtClean="0"/>
              <a:t>和</a:t>
            </a:r>
            <a:r>
              <a:rPr lang="en-US" altLang="zh-CN" dirty="0" smtClean="0"/>
              <a:t>System V init</a:t>
            </a:r>
            <a:r>
              <a:rPr lang="zh-CN" altLang="en-US" dirty="0" smtClean="0"/>
              <a:t>。</a:t>
            </a:r>
            <a:r>
              <a:rPr lang="en-US" altLang="zh-CN" dirty="0" smtClean="0"/>
              <a:t>BSD</a:t>
            </a:r>
            <a:r>
              <a:rPr lang="zh-CN" altLang="en-US" dirty="0" smtClean="0"/>
              <a:t>和</a:t>
            </a:r>
            <a:r>
              <a:rPr lang="en-US" altLang="zh-CN" dirty="0" smtClean="0"/>
              <a:t>System V</a:t>
            </a:r>
            <a:r>
              <a:rPr lang="zh-CN" altLang="en-US" dirty="0" smtClean="0"/>
              <a:t>是两种</a:t>
            </a:r>
            <a:r>
              <a:rPr lang="en-US" altLang="zh-CN" dirty="0" smtClean="0"/>
              <a:t>UNIX</a:t>
            </a:r>
            <a:r>
              <a:rPr lang="zh-CN" altLang="en-US" dirty="0" smtClean="0"/>
              <a:t>系统，这两种</a:t>
            </a:r>
            <a:r>
              <a:rPr lang="en-US" altLang="zh-CN" dirty="0" smtClean="0"/>
              <a:t>init</a:t>
            </a:r>
            <a:r>
              <a:rPr lang="zh-CN" altLang="en-US" dirty="0" smtClean="0"/>
              <a:t>各有优缺点，发行版</a:t>
            </a:r>
            <a:r>
              <a:rPr lang="en-US" altLang="zh-CN" dirty="0" err="1" smtClean="0"/>
              <a:t>linux</a:t>
            </a:r>
            <a:r>
              <a:rPr lang="zh-CN" altLang="en-US" dirty="0" smtClean="0"/>
              <a:t>中多用</a:t>
            </a:r>
            <a:r>
              <a:rPr lang="en-US" altLang="zh-CN" dirty="0" smtClean="0"/>
              <a:t>System V init </a:t>
            </a:r>
            <a:r>
              <a:rPr lang="zh-CN" altLang="en-US" dirty="0" smtClean="0"/>
              <a:t>，但在嵌入式领域，通常使用</a:t>
            </a:r>
            <a:r>
              <a:rPr lang="en-US" altLang="zh-CN" dirty="0" err="1" smtClean="0"/>
              <a:t>busybox</a:t>
            </a:r>
            <a:r>
              <a:rPr lang="zh-CN" altLang="en-US" dirty="0" smtClean="0"/>
              <a:t>集成的</a:t>
            </a:r>
            <a:r>
              <a:rPr lang="en-US" altLang="zh-CN" dirty="0" smtClean="0"/>
              <a:t>init</a:t>
            </a:r>
            <a:r>
              <a:rPr lang="zh-CN" altLang="en-US" dirty="0" smtClean="0"/>
              <a:t>程序。</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r>
              <a:rPr lang="zh-CN" altLang="en-US" smtClean="0"/>
              <a:t>通过</a:t>
            </a:r>
            <a:r>
              <a:rPr lang="en-US" altLang="zh-CN" smtClean="0"/>
              <a:t>make menuconfig</a:t>
            </a:r>
            <a:r>
              <a:rPr lang="zh-CN" altLang="en-US" smtClean="0"/>
              <a:t>生成配置菜单，根据我们的需要选择</a:t>
            </a:r>
            <a:r>
              <a:rPr lang="en-US" altLang="zh-CN" smtClean="0"/>
              <a:t>Busybox</a:t>
            </a:r>
            <a:r>
              <a:rPr lang="zh-CN" altLang="en-US" smtClean="0"/>
              <a:t>的功能</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r>
              <a:rPr lang="en-US" altLang="zh-CN" smtClean="0"/>
              <a:t>init</a:t>
            </a:r>
            <a:r>
              <a:rPr lang="zh-CN" altLang="en-US" smtClean="0"/>
              <a:t>程序流程</a:t>
            </a:r>
          </a:p>
          <a:p>
            <a:r>
              <a:rPr lang="zh-CN" altLang="en-US" smtClean="0"/>
              <a:t>开始</a:t>
            </a:r>
          </a:p>
          <a:p>
            <a:r>
              <a:rPr lang="zh-CN" altLang="en-US" smtClean="0"/>
              <a:t>设置信号</a:t>
            </a:r>
          </a:p>
          <a:p>
            <a:r>
              <a:rPr lang="zh-CN" altLang="en-US" smtClean="0"/>
              <a:t>初始化控制台</a:t>
            </a:r>
          </a:p>
          <a:p>
            <a:r>
              <a:rPr lang="zh-CN" altLang="en-US" smtClean="0"/>
              <a:t>解析</a:t>
            </a:r>
            <a:r>
              <a:rPr lang="en-US" altLang="zh-CN" smtClean="0"/>
              <a:t>inittab</a:t>
            </a:r>
          </a:p>
          <a:p>
            <a:r>
              <a:rPr lang="zh-CN" altLang="en-US" smtClean="0"/>
              <a:t>执行</a:t>
            </a:r>
            <a:r>
              <a:rPr lang="en-US" altLang="zh-CN" smtClean="0"/>
              <a:t>inittab</a:t>
            </a:r>
            <a:r>
              <a:rPr lang="zh-CN" altLang="en-US" smtClean="0"/>
              <a:t>的</a:t>
            </a:r>
            <a:r>
              <a:rPr lang="en-US" altLang="zh-CN" smtClean="0"/>
              <a:t>SYSINIT</a:t>
            </a:r>
            <a:r>
              <a:rPr lang="zh-CN" altLang="en-US" smtClean="0"/>
              <a:t>命令</a:t>
            </a:r>
          </a:p>
          <a:p>
            <a:r>
              <a:rPr lang="zh-CN" altLang="en-US" smtClean="0"/>
              <a:t>执行</a:t>
            </a:r>
            <a:r>
              <a:rPr lang="en-US" altLang="zh-CN" smtClean="0"/>
              <a:t>inittab</a:t>
            </a:r>
            <a:r>
              <a:rPr lang="zh-CN" altLang="en-US" smtClean="0"/>
              <a:t>的</a:t>
            </a:r>
            <a:r>
              <a:rPr lang="en-US" altLang="zh-CN" smtClean="0"/>
              <a:t>WAIT</a:t>
            </a:r>
            <a:r>
              <a:rPr lang="zh-CN" altLang="en-US" smtClean="0"/>
              <a:t>命令</a:t>
            </a:r>
          </a:p>
          <a:p>
            <a:r>
              <a:rPr lang="zh-CN" altLang="en-US" smtClean="0"/>
              <a:t>执行</a:t>
            </a:r>
            <a:r>
              <a:rPr lang="en-US" altLang="zh-CN" smtClean="0"/>
              <a:t>inittab</a:t>
            </a:r>
            <a:r>
              <a:rPr lang="zh-CN" altLang="en-US" smtClean="0"/>
              <a:t>的</a:t>
            </a:r>
            <a:r>
              <a:rPr lang="en-US" altLang="zh-CN" smtClean="0"/>
              <a:t>ONCE</a:t>
            </a:r>
            <a:r>
              <a:rPr lang="zh-CN" altLang="en-US" smtClean="0"/>
              <a:t>命令</a:t>
            </a:r>
          </a:p>
          <a:p>
            <a:r>
              <a:rPr lang="zh-CN" altLang="en-US" smtClean="0"/>
              <a:t>执行</a:t>
            </a:r>
            <a:r>
              <a:rPr lang="en-US" altLang="zh-CN" smtClean="0"/>
              <a:t>inittab</a:t>
            </a:r>
            <a:r>
              <a:rPr lang="zh-CN" altLang="en-US" smtClean="0"/>
              <a:t>的</a:t>
            </a:r>
            <a:r>
              <a:rPr lang="en-US" altLang="zh-CN" smtClean="0"/>
              <a:t>RESPAWN</a:t>
            </a:r>
            <a:r>
              <a:rPr lang="zh-CN" altLang="en-US" smtClean="0"/>
              <a:t>命令</a:t>
            </a:r>
          </a:p>
          <a:p>
            <a:r>
              <a:rPr lang="zh-CN" altLang="en-US" smtClean="0"/>
              <a:t>执行</a:t>
            </a:r>
            <a:r>
              <a:rPr lang="en-US" altLang="zh-CN" smtClean="0"/>
              <a:t>inittab</a:t>
            </a:r>
            <a:r>
              <a:rPr lang="zh-CN" altLang="en-US" smtClean="0"/>
              <a:t>的</a:t>
            </a:r>
            <a:r>
              <a:rPr lang="en-US" altLang="zh-CN" smtClean="0"/>
              <a:t>ASKFIRST</a:t>
            </a:r>
            <a:r>
              <a:rPr lang="zh-CN" altLang="en-US" smtClean="0"/>
              <a:t>命令</a:t>
            </a:r>
          </a:p>
          <a:p>
            <a:r>
              <a:rPr lang="zh-CN" altLang="en-US" smtClean="0"/>
              <a:t>检测</a:t>
            </a:r>
            <a:r>
              <a:rPr lang="en-US" altLang="zh-CN" smtClean="0"/>
              <a:t>RESPAWN/ASKFIRST</a:t>
            </a:r>
            <a:r>
              <a:rPr lang="zh-CN" altLang="en-US" smtClean="0"/>
              <a:t>命令有退出则重新执行</a:t>
            </a:r>
          </a:p>
          <a:p>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r>
              <a:rPr lang="en-US" altLang="zh-CN" smtClean="0"/>
              <a:t>inittab</a:t>
            </a:r>
            <a:r>
              <a:rPr lang="zh-CN" altLang="en-US" smtClean="0"/>
              <a:t>文件中每个条目用来定义一个子程序，并确定它的启动方法，格式如下：</a:t>
            </a:r>
          </a:p>
          <a:p>
            <a:r>
              <a:rPr lang="en-US" altLang="zh-CN" smtClean="0"/>
              <a:t>&lt;id&gt;:&lt;runlevels&gt;:&lt;action&gt;:&lt;process&gt;</a:t>
            </a:r>
          </a:p>
          <a:p>
            <a:r>
              <a:rPr lang="zh-CN" altLang="en-US" smtClean="0"/>
              <a:t>例如</a:t>
            </a:r>
          </a:p>
          <a:p>
            <a:r>
              <a:rPr lang="en-US" altLang="zh-CN" smtClean="0"/>
              <a:t>ttySAC0::askfirst:-/bin/sh</a:t>
            </a:r>
          </a:p>
          <a:p>
            <a:endParaRPr lang="zh-CN"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D93B6809-5ADC-403A-8140-2EE1D9553B78}" type="slidenum">
              <a:rPr lang="en-US" altLang="zh-CN" smtClean="0"/>
              <a:pPr/>
              <a:t>34</a:t>
            </a:fld>
            <a:endParaRPr lang="en-US" altLang="zh-CN"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wrap="none" anchor="ctr"/>
          <a:lstStyle/>
          <a:p>
            <a:pPr eaLnBrk="1" hangingPunct="1"/>
            <a:endParaRPr lang="zh-CN" altLang="zh-C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CAE65E57-E301-48CE-A2CB-426D417E3254}" type="slidenum">
              <a:rPr lang="en-US" altLang="zh-CN" smtClean="0"/>
              <a:pPr/>
              <a:t>35</a:t>
            </a:fld>
            <a:endParaRPr lang="en-US" altLang="zh-CN" smtClean="0"/>
          </a:p>
        </p:txBody>
      </p:sp>
      <p:sp>
        <p:nvSpPr>
          <p:cNvPr id="89091" name="Rectangle 2"/>
          <p:cNvSpPr>
            <a:spLocks noGrp="1" noRot="1" noChangeAspect="1" noChangeArrowheads="1" noTextEdit="1"/>
          </p:cNvSpPr>
          <p:nvPr>
            <p:ph type="sldImg"/>
          </p:nvPr>
        </p:nvSpPr>
        <p:spPr>
          <a:xfrm>
            <a:off x="1155700" y="585788"/>
            <a:ext cx="3911600" cy="2933700"/>
          </a:xfrm>
          <a:solidFill>
            <a:srgbClr val="FFFFFF"/>
          </a:solidFill>
          <a:ln/>
        </p:spPr>
      </p:sp>
      <p:sp>
        <p:nvSpPr>
          <p:cNvPr id="89092" name="Rectangle 3"/>
          <p:cNvSpPr>
            <a:spLocks noGrp="1" noChangeArrowheads="1"/>
          </p:cNvSpPr>
          <p:nvPr>
            <p:ph type="body" idx="1"/>
          </p:nvPr>
        </p:nvSpPr>
        <p:spPr>
          <a:xfrm>
            <a:off x="830263" y="3714750"/>
            <a:ext cx="4564062" cy="3519488"/>
          </a:xfrm>
          <a:noFill/>
          <a:ln/>
        </p:spPr>
        <p:txBody>
          <a:bodyPr wrap="none" anchor="ctr"/>
          <a:lstStyle/>
          <a:p>
            <a:pPr eaLnBrk="1" hangingPunct="1"/>
            <a:r>
              <a:rPr lang="zh-CN" altLang="en-US" smtClean="0"/>
              <a:t>NFS测试通过以后，我们就可以根据情况制作成不同格式的文件系统。</a:t>
            </a:r>
            <a:endParaRPr lang="zh-CN" altLang="zh-CN"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pPr eaLnBrk="1" hangingPunct="1"/>
            <a:r>
              <a:rPr lang="en-US" altLang="zh-CN" dirty="0" smtClean="0"/>
              <a:t>NAND Flash Translation Layer(NAND Flash </a:t>
            </a:r>
            <a:r>
              <a:rPr lang="zh-CN" altLang="en-US" dirty="0" smtClean="0"/>
              <a:t>转换层，</a:t>
            </a:r>
            <a:r>
              <a:rPr lang="en-US" altLang="zh-CN" dirty="0" smtClean="0"/>
              <a:t>NFTL</a:t>
            </a:r>
            <a:r>
              <a:rPr lang="zh-CN" altLang="en-US" dirty="0" smtClean="0"/>
              <a:t>）在</a:t>
            </a:r>
            <a:r>
              <a:rPr lang="en-US" altLang="zh-CN" dirty="0" smtClean="0"/>
              <a:t>NAND Flash</a:t>
            </a:r>
            <a:r>
              <a:rPr lang="zh-CN" altLang="en-US" dirty="0" smtClean="0"/>
              <a:t>芯片上实现了一个虚拟块设备。然后必须使用一个磁盘形式的文件系统，例如</a:t>
            </a:r>
            <a:r>
              <a:rPr lang="en-US" altLang="zh-CN" dirty="0" smtClean="0"/>
              <a:t>FAT</a:t>
            </a:r>
            <a:r>
              <a:rPr lang="zh-CN" altLang="en-US" dirty="0" smtClean="0"/>
              <a:t>或者</a:t>
            </a:r>
            <a:r>
              <a:rPr lang="en-US" altLang="zh-CN" dirty="0" smtClean="0"/>
              <a:t>ext2</a:t>
            </a:r>
            <a:r>
              <a:rPr lang="zh-CN" altLang="en-US" dirty="0" smtClean="0"/>
              <a:t>，通过受</a:t>
            </a:r>
            <a:r>
              <a:rPr lang="en-US" altLang="zh-CN" dirty="0" smtClean="0"/>
              <a:t>NFTL</a:t>
            </a:r>
            <a:r>
              <a:rPr lang="zh-CN" altLang="en-US" dirty="0" smtClean="0"/>
              <a:t>管理的</a:t>
            </a:r>
            <a:r>
              <a:rPr lang="en-US" altLang="zh-CN" dirty="0" smtClean="0"/>
              <a:t>MTD</a:t>
            </a:r>
            <a:r>
              <a:rPr lang="zh-CN" altLang="en-US" dirty="0" smtClean="0"/>
              <a:t>设备存取数据</a:t>
            </a:r>
          </a:p>
          <a:p>
            <a:endParaRPr lang="zh-CN" altLang="en-US" dirty="0" smtClean="0"/>
          </a:p>
          <a:p>
            <a:r>
              <a:rPr lang="zh-CN" altLang="en-US" dirty="0" smtClean="0"/>
              <a:t> 为根文件系统选择文件系统是个困难的过程。最后通常是文件系统的能力和目标板的用途之间的折中的结果。举例来说：如果目标板根本不需要永久性的存储任何数据，那么选择可以提供永久性写入存储的文件系统毫无用处。对于这种目标板来说，一个不具有永久存储功能的文件系统，例如</a:t>
            </a:r>
            <a:r>
              <a:rPr lang="en-US" altLang="zh-CN" dirty="0" err="1" smtClean="0"/>
              <a:t>cramfs</a:t>
            </a:r>
            <a:r>
              <a:rPr lang="zh-CN" altLang="en-US" dirty="0" smtClean="0"/>
              <a:t>，是比较好的。</a:t>
            </a:r>
          </a:p>
          <a:p>
            <a:r>
              <a:rPr lang="zh-CN" altLang="en-US" dirty="0" smtClean="0"/>
              <a:t>    此外，可能会考虑为同一个系统使用多个文件系统。例如，一个只需要存放临时文件的系统，可以将根文件系统的大部分安装在</a:t>
            </a:r>
            <a:r>
              <a:rPr lang="en-US" altLang="zh-CN" dirty="0" err="1" smtClean="0"/>
              <a:t>cramfs</a:t>
            </a:r>
            <a:r>
              <a:rPr lang="zh-CN" altLang="en-US" dirty="0" smtClean="0"/>
              <a:t>上，同时将</a:t>
            </a:r>
            <a:r>
              <a:rPr lang="en-US" altLang="zh-CN" dirty="0" smtClean="0"/>
              <a:t>/</a:t>
            </a:r>
            <a:r>
              <a:rPr lang="en-US" altLang="zh-CN" dirty="0" err="1" smtClean="0"/>
              <a:t>var</a:t>
            </a:r>
            <a:r>
              <a:rPr lang="en-US" altLang="zh-CN" dirty="0" smtClean="0"/>
              <a:t>/</a:t>
            </a:r>
            <a:r>
              <a:rPr lang="en-US" altLang="zh-CN" dirty="0" err="1" smtClean="0"/>
              <a:t>tmp</a:t>
            </a:r>
            <a:r>
              <a:rPr lang="zh-CN" altLang="en-US" dirty="0" smtClean="0"/>
              <a:t>目录安装在</a:t>
            </a:r>
            <a:r>
              <a:rPr lang="en-US" altLang="zh-CN" dirty="0" err="1" smtClean="0"/>
              <a:t>tmpfs</a:t>
            </a:r>
            <a:r>
              <a:rPr lang="zh-CN" altLang="en-US" dirty="0" smtClean="0"/>
              <a:t>或</a:t>
            </a:r>
            <a:r>
              <a:rPr lang="en-US" altLang="zh-CN" dirty="0" smtClean="0"/>
              <a:t>RAMDISK</a:t>
            </a:r>
            <a:r>
              <a:rPr lang="zh-CN" altLang="en-US" dirty="0" smtClean="0"/>
              <a:t>上，</a:t>
            </a:r>
            <a:r>
              <a:rPr lang="en-US" altLang="zh-CN" dirty="0" smtClean="0"/>
              <a:t>/</a:t>
            </a:r>
            <a:r>
              <a:rPr lang="en-US" altLang="zh-CN" dirty="0" err="1" smtClean="0"/>
              <a:t>tmp</a:t>
            </a:r>
            <a:r>
              <a:rPr lang="zh-CN" altLang="en-US" dirty="0" smtClean="0"/>
              <a:t>是</a:t>
            </a:r>
            <a:r>
              <a:rPr lang="en-US" altLang="zh-CN" dirty="0" smtClean="0"/>
              <a:t>/</a:t>
            </a:r>
            <a:r>
              <a:rPr lang="en-US" altLang="zh-CN" dirty="0" err="1" smtClean="0"/>
              <a:t>var</a:t>
            </a:r>
            <a:r>
              <a:rPr lang="en-US" altLang="zh-CN" dirty="0" smtClean="0"/>
              <a:t>/</a:t>
            </a:r>
            <a:r>
              <a:rPr lang="en-US" altLang="zh-CN" dirty="0" err="1" smtClean="0"/>
              <a:t>tmp</a:t>
            </a:r>
            <a:r>
              <a:rPr lang="zh-CN" altLang="en-US" dirty="0" smtClean="0"/>
              <a:t>的符号链接</a:t>
            </a:r>
          </a:p>
          <a:p>
            <a:endParaRPr lang="zh-CN" alt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p:spPr>
        <p:txBody>
          <a:bodyPr/>
          <a:lstStyle/>
          <a:p>
            <a:r>
              <a:rPr lang="en-US" altLang="zh-CN" smtClean="0"/>
              <a:t>RAMDISK</a:t>
            </a:r>
          </a:p>
          <a:p>
            <a:r>
              <a:rPr lang="en-US" altLang="zh-CN" smtClean="0"/>
              <a:t>    </a:t>
            </a:r>
            <a:r>
              <a:rPr lang="zh-CN" altLang="en-US" smtClean="0"/>
              <a:t>如果系统只配备极少量的</a:t>
            </a:r>
            <a:r>
              <a:rPr lang="en-US" altLang="zh-CN" smtClean="0"/>
              <a:t>flash </a:t>
            </a:r>
            <a:r>
              <a:rPr lang="zh-CN" altLang="en-US" smtClean="0"/>
              <a:t>，但相对而言具有大量的</a:t>
            </a:r>
            <a:r>
              <a:rPr lang="en-US" altLang="zh-CN" smtClean="0"/>
              <a:t>RAM</a:t>
            </a:r>
            <a:r>
              <a:rPr lang="zh-CN" altLang="en-US" smtClean="0"/>
              <a:t>，那么</a:t>
            </a:r>
            <a:r>
              <a:rPr lang="en-US" altLang="zh-CN" smtClean="0"/>
              <a:t>RAM diak</a:t>
            </a:r>
            <a:r>
              <a:rPr lang="zh-CN" altLang="en-US" smtClean="0"/>
              <a:t>或许是最佳的选择，应为</a:t>
            </a:r>
            <a:r>
              <a:rPr lang="en-US" altLang="zh-CN" smtClean="0"/>
              <a:t>RAM disk</a:t>
            </a:r>
            <a:r>
              <a:rPr lang="zh-CN" altLang="en-US" smtClean="0"/>
              <a:t>上的文件系统在存储设备上通常是通过压缩的。存储设备供</a:t>
            </a:r>
            <a:r>
              <a:rPr lang="en-US" altLang="zh-CN" smtClean="0"/>
              <a:t>RAM disk</a:t>
            </a:r>
            <a:r>
              <a:rPr lang="zh-CN" altLang="en-US" smtClean="0"/>
              <a:t>使用的文件系统镜像的压缩比比原生的压缩文件系统（</a:t>
            </a:r>
            <a:r>
              <a:rPr lang="en-US" altLang="zh-CN" smtClean="0"/>
              <a:t>cramfs</a:t>
            </a:r>
            <a:r>
              <a:rPr lang="zh-CN" altLang="en-US" smtClean="0"/>
              <a:t>或</a:t>
            </a:r>
            <a:r>
              <a:rPr lang="en-US" altLang="zh-CN" smtClean="0"/>
              <a:t>yaffs2</a:t>
            </a:r>
            <a:r>
              <a:rPr lang="zh-CN" altLang="en-US" smtClean="0"/>
              <a:t>）高很多。</a:t>
            </a:r>
          </a:p>
          <a:p>
            <a:r>
              <a:rPr lang="en-US" altLang="zh-CN" smtClean="0"/>
              <a:t>CRAMFS</a:t>
            </a:r>
          </a:p>
          <a:p>
            <a:r>
              <a:rPr lang="en-US" altLang="zh-CN" smtClean="0"/>
              <a:t>    </a:t>
            </a:r>
            <a:r>
              <a:rPr lang="zh-CN" altLang="en-US" smtClean="0"/>
              <a:t>如果系统拥有较多的</a:t>
            </a:r>
            <a:r>
              <a:rPr lang="en-US" altLang="zh-CN" smtClean="0"/>
              <a:t>flash</a:t>
            </a:r>
            <a:r>
              <a:rPr lang="zh-CN" altLang="en-US" smtClean="0"/>
              <a:t>，或者为实际运行程序保留</a:t>
            </a:r>
            <a:r>
              <a:rPr lang="en-US" altLang="zh-CN" smtClean="0"/>
              <a:t>RAM</a:t>
            </a:r>
            <a:r>
              <a:rPr lang="zh-CN" altLang="en-US" smtClean="0"/>
              <a:t>空间，而且可以为运行时解压挪出若干额外的</a:t>
            </a:r>
            <a:r>
              <a:rPr lang="en-US" altLang="zh-CN" smtClean="0"/>
              <a:t>cpu</a:t>
            </a:r>
            <a:r>
              <a:rPr lang="zh-CN" altLang="en-US" smtClean="0"/>
              <a:t>周期，那么</a:t>
            </a:r>
            <a:r>
              <a:rPr lang="en-US" altLang="zh-CN" smtClean="0"/>
              <a:t>CRAMFS</a:t>
            </a:r>
            <a:r>
              <a:rPr lang="zh-CN" altLang="en-US" smtClean="0"/>
              <a:t>是一个非常好的选择，同时</a:t>
            </a:r>
            <a:r>
              <a:rPr lang="en-US" altLang="zh-CN" smtClean="0"/>
              <a:t>CRAMFS</a:t>
            </a:r>
            <a:r>
              <a:rPr lang="zh-CN" altLang="en-US" smtClean="0"/>
              <a:t>是一个只读的文件系统可以永久的保留数据</a:t>
            </a:r>
          </a:p>
          <a:p>
            <a:r>
              <a:rPr lang="en-US" altLang="zh-CN" smtClean="0"/>
              <a:t>JFFS2</a:t>
            </a:r>
          </a:p>
          <a:p>
            <a:r>
              <a:rPr lang="en-US" altLang="zh-CN" smtClean="0"/>
              <a:t>    </a:t>
            </a:r>
            <a:r>
              <a:rPr lang="zh-CN" altLang="en-US" smtClean="0"/>
              <a:t>如果需要在任何时候便跟文件系统的任何部分，</a:t>
            </a:r>
            <a:r>
              <a:rPr lang="en-US" altLang="zh-CN" smtClean="0"/>
              <a:t>JFFS2</a:t>
            </a:r>
            <a:r>
              <a:rPr lang="zh-CN" altLang="en-US" smtClean="0"/>
              <a:t>是一个比较不错的选择。尽管</a:t>
            </a:r>
            <a:r>
              <a:rPr lang="en-US" altLang="zh-CN" smtClean="0"/>
              <a:t>JFFS2</a:t>
            </a:r>
            <a:r>
              <a:rPr lang="zh-CN" altLang="en-US" smtClean="0"/>
              <a:t>的压缩比不如</a:t>
            </a:r>
            <a:r>
              <a:rPr lang="en-US" altLang="zh-CN" smtClean="0"/>
              <a:t>CRAMFS</a:t>
            </a:r>
            <a:r>
              <a:rPr lang="zh-CN" altLang="en-US" smtClean="0"/>
              <a:t>，但因为</a:t>
            </a:r>
            <a:r>
              <a:rPr lang="en-US" altLang="zh-CN" smtClean="0"/>
              <a:t>JFFS2</a:t>
            </a:r>
            <a:r>
              <a:rPr lang="zh-CN" altLang="en-US" smtClean="0"/>
              <a:t>会为垃圾回收功能维护空间，提供断电可靠性和损耗平衡这两个特性</a:t>
            </a:r>
          </a:p>
          <a:p>
            <a:r>
              <a:rPr lang="en-US" altLang="zh-CN" smtClean="0"/>
              <a:t>DOC </a:t>
            </a:r>
          </a:p>
          <a:p>
            <a:r>
              <a:rPr lang="en-US" altLang="zh-CN" smtClean="0"/>
              <a:t>    </a:t>
            </a:r>
            <a:r>
              <a:rPr lang="zh-CN" altLang="en-US" smtClean="0"/>
              <a:t>如果使用的是</a:t>
            </a:r>
            <a:r>
              <a:rPr lang="en-US" altLang="zh-CN" smtClean="0"/>
              <a:t>DOC</a:t>
            </a:r>
            <a:r>
              <a:rPr lang="zh-CN" altLang="en-US" smtClean="0"/>
              <a:t>设备，并且需要在任何时候修改文件系统中的任何部分，那么可以使用</a:t>
            </a:r>
            <a:r>
              <a:rPr lang="en-US" altLang="zh-CN" smtClean="0"/>
              <a:t>NFTL</a:t>
            </a:r>
            <a:r>
              <a:rPr lang="zh-CN" altLang="en-US" smtClean="0"/>
              <a:t>上的磁盘文件系统</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98F0790E-6DD4-41D3-BF9B-BAE94FA956D0}" type="slidenum">
              <a:rPr lang="en-US" altLang="zh-CN" smtClean="0"/>
              <a:pPr/>
              <a:t>38</a:t>
            </a:fld>
            <a:endParaRPr lang="en-US" altLang="zh-CN"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r>
              <a:rPr lang="zh-CN" altLang="en-US" smtClean="0"/>
              <a:t>根文件系统是内核挂载的第一个文件系统</a:t>
            </a:r>
          </a:p>
          <a:p>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EC88165F-2B8F-47A2-AB04-FB4D589D70D3}" type="slidenum">
              <a:rPr lang="en-US" altLang="zh-CN" smtClean="0"/>
              <a:pPr/>
              <a:t>5</a:t>
            </a:fld>
            <a:endParaRPr lang="en-US" altLang="zh-CN"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altLang="zh-CN" smtClean="0"/>
              <a:t>2001</a:t>
            </a:r>
            <a:r>
              <a:rPr lang="zh-CN" altLang="en-US" smtClean="0"/>
              <a:t>年</a:t>
            </a:r>
            <a:r>
              <a:rPr lang="en-US" altLang="zh-CN" smtClean="0"/>
              <a:t>3</a:t>
            </a:r>
            <a:r>
              <a:rPr lang="zh-CN" altLang="en-US" smtClean="0"/>
              <a:t>月，</a:t>
            </a:r>
            <a:r>
              <a:rPr lang="en-US" altLang="zh-CN" smtClean="0"/>
              <a:t>FHS 2.2</a:t>
            </a:r>
            <a:r>
              <a:rPr lang="zh-CN" altLang="en-US" smtClean="0"/>
              <a:t>版本发布，</a:t>
            </a:r>
            <a:r>
              <a:rPr lang="en-US" altLang="zh-CN" smtClean="0"/>
              <a:t>2004</a:t>
            </a:r>
            <a:r>
              <a:rPr lang="zh-CN" altLang="en-US" smtClean="0"/>
              <a:t>年</a:t>
            </a:r>
            <a:r>
              <a:rPr lang="en-US" altLang="zh-CN" smtClean="0"/>
              <a:t>1</a:t>
            </a:r>
            <a:r>
              <a:rPr lang="zh-CN" altLang="en-US" smtClean="0"/>
              <a:t>月</a:t>
            </a:r>
            <a:r>
              <a:rPr lang="en-US" altLang="zh-CN" smtClean="0"/>
              <a:t>29</a:t>
            </a:r>
            <a:r>
              <a:rPr lang="zh-CN" altLang="en-US" smtClean="0"/>
              <a:t>日发行了最新版本</a:t>
            </a:r>
            <a:r>
              <a:rPr lang="en-US" altLang="zh-CN" smtClean="0"/>
              <a:t>2.3</a:t>
            </a:r>
            <a:r>
              <a:rPr lang="zh-CN" altLang="en-US" smtClean="0"/>
              <a:t>。</a:t>
            </a:r>
            <a:br>
              <a:rPr lang="zh-CN" altLang="en-US" smtClean="0"/>
            </a:br>
            <a:r>
              <a:rPr lang="zh-CN" altLang="en-US" smtClean="0"/>
              <a:t/>
            </a:r>
            <a:br>
              <a:rPr lang="zh-CN" altLang="en-US" smtClean="0"/>
            </a:br>
            <a:r>
              <a:rPr lang="zh-CN" altLang="en-US" smtClean="0"/>
              <a:t>    因为</a:t>
            </a:r>
            <a:r>
              <a:rPr lang="en-US" altLang="zh-CN" smtClean="0"/>
              <a:t>Linux</a:t>
            </a:r>
            <a:r>
              <a:rPr lang="zh-CN" altLang="en-US" smtClean="0"/>
              <a:t>的开发人员实在太多了，如果每个人都使用自己的目录配置方法，那么将可能会带来很多管理问题。你能想象，你进入一个企业之后，所接触到的</a:t>
            </a:r>
            <a:r>
              <a:rPr lang="en-US" altLang="zh-CN" smtClean="0"/>
              <a:t>Linux</a:t>
            </a:r>
            <a:r>
              <a:rPr lang="zh-CN" altLang="en-US" smtClean="0"/>
              <a:t>目录配置方法竟然跟你以前学的完全不同吗？很难想象。所以，后来就有所谓的文件系统层次标准（</a:t>
            </a:r>
            <a:r>
              <a:rPr lang="en-US" altLang="zh-CN" smtClean="0"/>
              <a:t>Filesystem Hierarchy Standard</a:t>
            </a:r>
            <a:r>
              <a:rPr lang="zh-CN" altLang="en-US" smtClean="0"/>
              <a:t>，</a:t>
            </a:r>
            <a:r>
              <a:rPr lang="en-US" altLang="zh-CN" smtClean="0"/>
              <a:t>FHS</a:t>
            </a:r>
            <a:r>
              <a:rPr lang="zh-CN" altLang="en-US" smtClean="0"/>
              <a:t>）出台。 </a:t>
            </a:r>
          </a:p>
          <a:p>
            <a:pPr eaLnBrk="1" hangingPunct="1"/>
            <a:r>
              <a:rPr lang="en-US" altLang="zh-CN" smtClean="0"/>
              <a:t>    FHS</a:t>
            </a:r>
            <a:r>
              <a:rPr lang="zh-CN" altLang="en-US" smtClean="0"/>
              <a:t>实际上仅是规范在根目录（</a:t>
            </a:r>
            <a:r>
              <a:rPr lang="en-US" altLang="zh-CN" smtClean="0"/>
              <a:t>/</a:t>
            </a:r>
            <a:r>
              <a:rPr lang="zh-CN" altLang="en-US" smtClean="0"/>
              <a:t>）下面各个主要目录应该放什么样的文件。</a:t>
            </a:r>
            <a:r>
              <a:rPr lang="en-US" altLang="zh-CN" smtClean="0"/>
              <a:t>FHS</a:t>
            </a:r>
            <a:r>
              <a:rPr lang="zh-CN" altLang="en-US" smtClean="0"/>
              <a:t>定义了两层规范，第一层是， </a:t>
            </a:r>
            <a:r>
              <a:rPr lang="en-US" altLang="zh-CN" smtClean="0"/>
              <a:t>/ </a:t>
            </a:r>
            <a:r>
              <a:rPr lang="zh-CN" altLang="en-US" smtClean="0"/>
              <a:t>下面的各个目录应该要放什么文件数据，例如 </a:t>
            </a:r>
            <a:r>
              <a:rPr lang="en-US" altLang="zh-CN" smtClean="0"/>
              <a:t>/etc</a:t>
            </a:r>
            <a:r>
              <a:rPr lang="zh-CN" altLang="en-US" smtClean="0"/>
              <a:t>应该要放置设置文件，</a:t>
            </a:r>
            <a:r>
              <a:rPr lang="en-US" altLang="zh-CN" smtClean="0"/>
              <a:t>/bin</a:t>
            </a:r>
            <a:r>
              <a:rPr lang="zh-CN" altLang="en-US" smtClean="0"/>
              <a:t>与 </a:t>
            </a:r>
            <a:r>
              <a:rPr lang="en-US" altLang="zh-CN" smtClean="0"/>
              <a:t>/sbin</a:t>
            </a:r>
            <a:r>
              <a:rPr lang="zh-CN" altLang="en-US" smtClean="0"/>
              <a:t>则应该要放置可执行文件等等。第二层则是针对 </a:t>
            </a:r>
            <a:r>
              <a:rPr lang="en-US" altLang="zh-CN" smtClean="0"/>
              <a:t>/usr</a:t>
            </a:r>
            <a:r>
              <a:rPr lang="zh-CN" altLang="en-US" smtClean="0"/>
              <a:t>及 </a:t>
            </a:r>
            <a:r>
              <a:rPr lang="en-US" altLang="zh-CN" smtClean="0"/>
              <a:t>/var</a:t>
            </a:r>
            <a:r>
              <a:rPr lang="zh-CN" altLang="en-US" smtClean="0"/>
              <a:t>这两个目录的子目录来定义。例如 </a:t>
            </a:r>
            <a:r>
              <a:rPr lang="en-US" altLang="zh-CN" smtClean="0"/>
              <a:t>/var/log</a:t>
            </a:r>
            <a:r>
              <a:rPr lang="zh-CN" altLang="en-US" smtClean="0"/>
              <a:t>放置系统登录文件、</a:t>
            </a:r>
            <a:r>
              <a:rPr lang="en-US" altLang="zh-CN" smtClean="0"/>
              <a:t>/usr/share</a:t>
            </a:r>
            <a:r>
              <a:rPr lang="zh-CN" altLang="en-US" smtClean="0"/>
              <a:t>放置共享数据等等。 </a:t>
            </a:r>
          </a:p>
          <a:p>
            <a:pPr eaLnBrk="1" hangingPunct="1"/>
            <a:r>
              <a:rPr lang="zh-CN" altLang="en-US" smtClean="0"/>
              <a:t>    由于</a:t>
            </a:r>
            <a:r>
              <a:rPr lang="en-US" altLang="zh-CN" smtClean="0"/>
              <a:t>FHS</a:t>
            </a:r>
            <a:r>
              <a:rPr lang="zh-CN" altLang="en-US" smtClean="0"/>
              <a:t>仅是定义出最上层（</a:t>
            </a:r>
            <a:r>
              <a:rPr lang="en-US" altLang="zh-CN" smtClean="0"/>
              <a:t>/</a:t>
            </a:r>
            <a:r>
              <a:rPr lang="zh-CN" altLang="en-US" smtClean="0"/>
              <a:t>）及子层（</a:t>
            </a:r>
            <a:r>
              <a:rPr lang="en-US" altLang="zh-CN" smtClean="0"/>
              <a:t>/usr, /var</a:t>
            </a:r>
            <a:r>
              <a:rPr lang="zh-CN" altLang="en-US" smtClean="0"/>
              <a:t>）的目录内容应该要放置的文件数据，因此，在其他子目录层级内，就可以随开发人员自行配置了。举例来说，</a:t>
            </a:r>
            <a:r>
              <a:rPr lang="en-US" altLang="zh-CN" smtClean="0"/>
              <a:t>FC4</a:t>
            </a:r>
            <a:r>
              <a:rPr lang="zh-CN" altLang="en-US" smtClean="0"/>
              <a:t>的网络设置数据放在 </a:t>
            </a:r>
            <a:r>
              <a:rPr lang="en-US" altLang="zh-CN" smtClean="0"/>
              <a:t>/etc/sysconfig/network-script/ </a:t>
            </a:r>
            <a:r>
              <a:rPr lang="zh-CN" altLang="en-US" smtClean="0"/>
              <a:t>目录下，但</a:t>
            </a:r>
            <a:r>
              <a:rPr lang="en-US" altLang="zh-CN" smtClean="0"/>
              <a:t>SuSE Server 9</a:t>
            </a:r>
            <a:r>
              <a:rPr lang="zh-CN" altLang="en-US" smtClean="0"/>
              <a:t>则是将网络放在 </a:t>
            </a:r>
            <a:r>
              <a:rPr lang="en-US" altLang="zh-CN" smtClean="0"/>
              <a:t>/etc/sysconfig/network/ </a:t>
            </a:r>
            <a:r>
              <a:rPr lang="zh-CN" altLang="en-US" smtClean="0"/>
              <a:t>目录下，目录名称是不同的。 </a:t>
            </a:r>
          </a:p>
          <a:p>
            <a:pPr eaLnBrk="1" hangingPunct="1"/>
            <a:r>
              <a:rPr lang="zh-CN" altLang="en-US" smtClean="0"/>
              <a:t>    另外，在</a:t>
            </a:r>
            <a:r>
              <a:rPr lang="en-US" altLang="zh-CN" smtClean="0"/>
              <a:t>Linux</a:t>
            </a:r>
            <a:r>
              <a:rPr lang="zh-CN" altLang="en-US" smtClean="0"/>
              <a:t>中，所有的文件与目录都由根目录 </a:t>
            </a:r>
            <a:r>
              <a:rPr lang="en-US" altLang="zh-CN" smtClean="0"/>
              <a:t>/ </a:t>
            </a:r>
            <a:r>
              <a:rPr lang="zh-CN" altLang="en-US" smtClean="0"/>
              <a:t>开始。那是所有目录与文件的源头。然后再一个一个分支下来，有点像树状。因此，我们也称这种目录配置方式为：“目录树（</a:t>
            </a:r>
            <a:r>
              <a:rPr lang="en-US" altLang="zh-CN" smtClean="0"/>
              <a:t>directory tree</a:t>
            </a:r>
            <a:r>
              <a:rPr lang="zh-CN" altLang="en-US" smtClean="0"/>
              <a:t>）”。这个目录树主要特性有： </a:t>
            </a:r>
          </a:p>
          <a:p>
            <a:pPr eaLnBrk="1" hangingPunct="1"/>
            <a:r>
              <a:rPr lang="zh-CN" altLang="en-US" smtClean="0"/>
              <a:t>    目录树的起始点为根目录（</a:t>
            </a:r>
            <a:r>
              <a:rPr lang="en-US" altLang="zh-CN" smtClean="0"/>
              <a:t>/, root</a:t>
            </a:r>
            <a:r>
              <a:rPr lang="zh-CN" altLang="en-US" smtClean="0"/>
              <a:t>）。 </a:t>
            </a:r>
          </a:p>
          <a:p>
            <a:pPr eaLnBrk="1" hangingPunct="1"/>
            <a:r>
              <a:rPr lang="zh-CN" altLang="en-US" smtClean="0"/>
              <a:t>每一个目录不仅能使用本地端分区的文件系统，也可以使用网络上的文件系统。举例来说，可以利用网络文件系统（</a:t>
            </a:r>
            <a:r>
              <a:rPr lang="en-US" altLang="zh-CN" smtClean="0"/>
              <a:t>Network File System</a:t>
            </a:r>
            <a:r>
              <a:rPr lang="zh-CN" altLang="en-US" smtClean="0"/>
              <a:t>，</a:t>
            </a:r>
            <a:r>
              <a:rPr lang="en-US" altLang="zh-CN" smtClean="0"/>
              <a:t>NFS</a:t>
            </a:r>
            <a:r>
              <a:rPr lang="zh-CN" altLang="en-US" smtClean="0"/>
              <a:t>）服务器载入某特定目录等。 </a:t>
            </a:r>
          </a:p>
          <a:p>
            <a:pPr eaLnBrk="1" hangingPunct="1"/>
            <a:r>
              <a:rPr lang="zh-CN" altLang="en-US" smtClean="0"/>
              <a:t>	每一个文件在此目录树中的文件名（包含完整路径）都是独一无二的。 </a:t>
            </a:r>
          </a:p>
          <a:p>
            <a:pPr eaLnBrk="1" hangingPunct="1"/>
            <a:r>
              <a:rPr lang="zh-CN" altLang="en-US" smtClean="0"/>
              <a:t>	此外，根据文件名写法的不同，也可将路径（</a:t>
            </a:r>
            <a:r>
              <a:rPr lang="en-US" altLang="zh-CN" smtClean="0"/>
              <a:t>path</a:t>
            </a:r>
            <a:r>
              <a:rPr lang="zh-CN" altLang="en-US" smtClean="0"/>
              <a:t>）定义为绝对路径（</a:t>
            </a:r>
            <a:r>
              <a:rPr lang="en-US" altLang="zh-CN" smtClean="0"/>
              <a:t>absolute</a:t>
            </a:r>
            <a:r>
              <a:rPr lang="zh-CN" altLang="en-US" smtClean="0"/>
              <a:t>）与相对路径（</a:t>
            </a:r>
            <a:r>
              <a:rPr lang="en-US" altLang="zh-CN" smtClean="0"/>
              <a:t>relative</a:t>
            </a:r>
            <a:r>
              <a:rPr lang="zh-CN" altLang="en-US" smtClean="0"/>
              <a:t>）。绝对路径为：由根目录（</a:t>
            </a:r>
            <a:r>
              <a:rPr lang="en-US" altLang="zh-CN" smtClean="0"/>
              <a:t>/</a:t>
            </a:r>
            <a:r>
              <a:rPr lang="zh-CN" altLang="en-US" smtClean="0"/>
              <a:t>）开始写起的文件名或目录名称，例如 </a:t>
            </a:r>
            <a:r>
              <a:rPr lang="en-US" altLang="zh-CN" smtClean="0"/>
              <a:t>/home/dmtsai/.bashrc</a:t>
            </a:r>
            <a:r>
              <a:rPr lang="zh-CN" altLang="en-US" smtClean="0"/>
              <a:t>；相对路径为相对于当前路径的文件名写法。例如 </a:t>
            </a:r>
            <a:r>
              <a:rPr lang="en-US" altLang="zh-CN" smtClean="0"/>
              <a:t>./home/dmtsai</a:t>
            </a:r>
            <a:r>
              <a:rPr lang="zh-CN" altLang="en-US" smtClean="0"/>
              <a:t>或 </a:t>
            </a:r>
            <a:r>
              <a:rPr lang="en-US" altLang="zh-CN" smtClean="0"/>
              <a:t>../../home/dmtsai/ ?</a:t>
            </a:r>
            <a:r>
              <a:rPr lang="zh-CN" altLang="en-US" smtClean="0"/>
              <a:t>鹊取７凑凡皇</a:t>
            </a:r>
            <a:r>
              <a:rPr lang="en-US" altLang="zh-CN" smtClean="0"/>
              <a:t>?/ </a:t>
            </a:r>
            <a:r>
              <a:rPr lang="zh-CN" altLang="en-US" smtClean="0"/>
              <a:t>就属于相对路径的写法。必须要了解，相对路径是以“当前所在路径的相对位置”来表示的。举例来说，当前在 </a:t>
            </a:r>
            <a:r>
              <a:rPr lang="en-US" altLang="zh-CN" smtClean="0"/>
              <a:t>/home</a:t>
            </a:r>
            <a:r>
              <a:rPr lang="zh-CN" altLang="en-US" smtClean="0"/>
              <a:t>目录下，如果想要进入 </a:t>
            </a:r>
            <a:r>
              <a:rPr lang="en-US" altLang="zh-CN" smtClean="0"/>
              <a:t>/var/log</a:t>
            </a:r>
            <a:r>
              <a:rPr lang="zh-CN" altLang="en-US" smtClean="0"/>
              <a:t>目录时，怎么写呢？ </a:t>
            </a:r>
          </a:p>
          <a:p>
            <a:pPr eaLnBrk="1" hangingPunct="1"/>
            <a:r>
              <a:rPr lang="zh-CN" altLang="en-US" smtClean="0"/>
              <a:t>	</a:t>
            </a:r>
            <a:r>
              <a:rPr lang="en-US" altLang="zh-CN" smtClean="0"/>
              <a:t>cd /var/log</a:t>
            </a:r>
            <a:r>
              <a:rPr lang="zh-CN" altLang="en-US" smtClean="0"/>
              <a:t>（</a:t>
            </a:r>
            <a:r>
              <a:rPr lang="en-US" altLang="zh-CN" smtClean="0"/>
              <a:t>absolute</a:t>
            </a:r>
            <a:r>
              <a:rPr lang="zh-CN" altLang="en-US" smtClean="0"/>
              <a:t>） </a:t>
            </a:r>
          </a:p>
          <a:p>
            <a:pPr eaLnBrk="1" hangingPunct="1"/>
            <a:r>
              <a:rPr lang="zh-CN" altLang="en-US" smtClean="0"/>
              <a:t>	</a:t>
            </a:r>
            <a:r>
              <a:rPr lang="en-US" altLang="zh-CN" smtClean="0"/>
              <a:t>cd ../var/log</a:t>
            </a:r>
            <a:r>
              <a:rPr lang="zh-CN" altLang="en-US" smtClean="0"/>
              <a:t>（</a:t>
            </a:r>
            <a:r>
              <a:rPr lang="en-US" altLang="zh-CN" smtClean="0"/>
              <a:t>relative</a:t>
            </a:r>
            <a:r>
              <a:rPr lang="zh-CN" altLang="en-US" smtClean="0"/>
              <a:t>） </a:t>
            </a:r>
          </a:p>
          <a:p>
            <a:pPr eaLnBrk="1" hangingPunct="1"/>
            <a:r>
              <a:rPr lang="zh-CN" altLang="en-US" smtClean="0"/>
              <a:t>	因为在 </a:t>
            </a:r>
            <a:r>
              <a:rPr lang="en-US" altLang="zh-CN" smtClean="0"/>
              <a:t>/home</a:t>
            </a:r>
            <a:r>
              <a:rPr lang="zh-CN" altLang="en-US" smtClean="0"/>
              <a:t>中，所以要回到上一层（</a:t>
            </a:r>
            <a:r>
              <a:rPr lang="en-US" altLang="zh-CN" smtClean="0"/>
              <a:t>../</a:t>
            </a:r>
            <a:r>
              <a:rPr lang="zh-CN" altLang="en-US" smtClean="0"/>
              <a:t>）之后，才能继续向 </a:t>
            </a:r>
            <a:r>
              <a:rPr lang="en-US" altLang="zh-CN" smtClean="0"/>
              <a:t>/var</a:t>
            </a:r>
            <a:r>
              <a:rPr lang="zh-CN" altLang="en-US" smtClean="0"/>
              <a:t>移动。 </a:t>
            </a:r>
          </a:p>
          <a:p>
            <a:pPr eaLnBrk="1" hangingPunct="1"/>
            <a:r>
              <a:rPr lang="zh-CN" altLang="en-US" smtClean="0"/>
              <a:t>	特别注意这两个特殊的目录： </a:t>
            </a:r>
          </a:p>
          <a:p>
            <a:pPr eaLnBrk="1" hangingPunct="1"/>
            <a:r>
              <a:rPr lang="zh-CN" altLang="en-US" smtClean="0"/>
              <a:t>	</a:t>
            </a:r>
            <a:r>
              <a:rPr lang="en-US" altLang="zh-CN" smtClean="0"/>
              <a:t>.</a:t>
            </a:r>
            <a:r>
              <a:rPr lang="zh-CN" altLang="en-US" smtClean="0"/>
              <a:t>：表示当前目录，也可以使用 </a:t>
            </a:r>
            <a:r>
              <a:rPr lang="en-US" altLang="zh-CN" smtClean="0"/>
              <a:t>./ </a:t>
            </a:r>
            <a:r>
              <a:rPr lang="zh-CN" altLang="en-US" smtClean="0"/>
              <a:t>来表示。 </a:t>
            </a:r>
          </a:p>
          <a:p>
            <a:pPr eaLnBrk="1" hangingPunct="1"/>
            <a:r>
              <a:rPr lang="zh-CN" altLang="en-US" smtClean="0"/>
              <a:t>	</a:t>
            </a:r>
            <a:r>
              <a:rPr lang="en-US" altLang="zh-CN" smtClean="0"/>
              <a:t>..</a:t>
            </a:r>
            <a:r>
              <a:rPr lang="zh-CN" altLang="en-US" smtClean="0"/>
              <a:t>：表示上一层目录，也可以 </a:t>
            </a:r>
            <a:r>
              <a:rPr lang="en-US" altLang="zh-CN" smtClean="0"/>
              <a:t>../ </a:t>
            </a:r>
            <a:r>
              <a:rPr lang="zh-CN" altLang="en-US" smtClean="0"/>
              <a:t>来表示。 </a:t>
            </a:r>
          </a:p>
          <a:p>
            <a:pPr eaLnBrk="1" hangingPunct="1"/>
            <a:r>
              <a:rPr lang="zh-CN" altLang="en-US" smtClean="0"/>
              <a:t>	与 </a:t>
            </a:r>
            <a:r>
              <a:rPr lang="en-US" altLang="zh-CN" smtClean="0"/>
              <a:t>.. </a:t>
            </a:r>
            <a:r>
              <a:rPr lang="zh-CN" altLang="en-US" smtClean="0"/>
              <a:t>的目录概念很重要，你常常会看到</a:t>
            </a:r>
            <a:r>
              <a:rPr lang="en-US" altLang="zh-CN" smtClean="0"/>
              <a:t>cd .. </a:t>
            </a:r>
            <a:r>
              <a:rPr lang="zh-CN" altLang="en-US" smtClean="0"/>
              <a:t>或 </a:t>
            </a:r>
            <a:r>
              <a:rPr lang="en-US" altLang="zh-CN" smtClean="0"/>
              <a:t>./command</a:t>
            </a:r>
            <a:r>
              <a:rPr lang="zh-CN" altLang="en-US" smtClean="0"/>
              <a:t>之类的命令方式，就是表示上一层与当前所在目录的工作状态。此外，针对“文件名”与“完整文件名（由 </a:t>
            </a:r>
            <a:r>
              <a:rPr lang="en-US" altLang="zh-CN" smtClean="0"/>
              <a:t>/ </a:t>
            </a:r>
            <a:r>
              <a:rPr lang="zh-CN" altLang="en-US" smtClean="0"/>
              <a:t>开始写起的文件名）”的字符限制大小为： </a:t>
            </a:r>
          </a:p>
          <a:p>
            <a:pPr eaLnBrk="1" hangingPunct="1"/>
            <a:r>
              <a:rPr lang="zh-CN" altLang="en-US" smtClean="0"/>
              <a:t>	单一文件或目录的最大容许文件名为</a:t>
            </a:r>
            <a:r>
              <a:rPr lang="en-US" altLang="zh-CN" smtClean="0"/>
              <a:t>255</a:t>
            </a:r>
            <a:r>
              <a:rPr lang="zh-CN" altLang="en-US" smtClean="0"/>
              <a:t>个字符。包含完整路径名称及目录（</a:t>
            </a:r>
            <a:r>
              <a:rPr lang="en-US" altLang="zh-CN" smtClean="0"/>
              <a:t>/</a:t>
            </a:r>
            <a:r>
              <a:rPr lang="zh-CN" altLang="en-US" smtClean="0"/>
              <a:t>）的完整文件名为</a:t>
            </a:r>
            <a:r>
              <a:rPr lang="en-US" altLang="zh-CN" smtClean="0"/>
              <a:t>4096</a:t>
            </a:r>
            <a:r>
              <a:rPr lang="zh-CN" altLang="en-US" smtClean="0"/>
              <a:t>个字符。 </a:t>
            </a:r>
          </a:p>
          <a:p>
            <a:pPr eaLnBrk="1" hangingPunct="1"/>
            <a:r>
              <a:rPr lang="zh-CN" altLang="en-US" smtClean="0"/>
              <a:t>	我们知道，</a:t>
            </a:r>
            <a:r>
              <a:rPr lang="en-US" altLang="zh-CN" smtClean="0"/>
              <a:t>/var/log/ </a:t>
            </a:r>
            <a:r>
              <a:rPr lang="zh-CN" altLang="en-US" smtClean="0"/>
              <a:t>下面有个文件名为</a:t>
            </a:r>
            <a:r>
              <a:rPr lang="en-US" altLang="zh-CN" smtClean="0"/>
              <a:t>message</a:t>
            </a:r>
            <a:r>
              <a:rPr lang="zh-CN" altLang="en-US" smtClean="0"/>
              <a:t>，这个</a:t>
            </a:r>
            <a:r>
              <a:rPr lang="en-US" altLang="zh-CN" smtClean="0"/>
              <a:t>message</a:t>
            </a:r>
            <a:r>
              <a:rPr lang="zh-CN" altLang="en-US" smtClean="0"/>
              <a:t>文件的最大文件名可达</a:t>
            </a:r>
            <a:r>
              <a:rPr lang="en-US" altLang="zh-CN" smtClean="0"/>
              <a:t>255</a:t>
            </a:r>
            <a:r>
              <a:rPr lang="zh-CN" altLang="en-US" smtClean="0"/>
              <a:t>个字符。</a:t>
            </a:r>
            <a:r>
              <a:rPr lang="en-US" altLang="zh-CN" smtClean="0"/>
              <a:t>var</a:t>
            </a:r>
            <a:r>
              <a:rPr lang="zh-CN" altLang="en-US" smtClean="0"/>
              <a:t>与</a:t>
            </a:r>
            <a:r>
              <a:rPr lang="en-US" altLang="zh-CN" smtClean="0"/>
              <a:t>log</a:t>
            </a:r>
            <a:r>
              <a:rPr lang="zh-CN" altLang="en-US" smtClean="0"/>
              <a:t>这两个上层目录最长也分别可达</a:t>
            </a:r>
            <a:r>
              <a:rPr lang="en-US" altLang="zh-CN" smtClean="0"/>
              <a:t>255</a:t>
            </a:r>
            <a:r>
              <a:rPr lang="zh-CN" altLang="en-US" smtClean="0"/>
              <a:t>个字符。但总的来说， </a:t>
            </a:r>
            <a:r>
              <a:rPr lang="en-US" altLang="zh-CN" smtClean="0"/>
              <a:t>/var/log/messages</a:t>
            </a:r>
            <a:r>
              <a:rPr lang="zh-CN" altLang="en-US" smtClean="0"/>
              <a:t>这样完整的文件名最长则可达</a:t>
            </a:r>
            <a:r>
              <a:rPr lang="en-US" altLang="zh-CN" smtClean="0"/>
              <a:t>4096</a:t>
            </a:r>
            <a:r>
              <a:rPr lang="zh-CN" altLang="en-US" smtClean="0"/>
              <a:t>个字符。 </a:t>
            </a:r>
          </a:p>
          <a:p>
            <a:pPr eaLnBrk="1" hangingPunct="1"/>
            <a:r>
              <a:rPr lang="zh-CN" altLang="en-US" smtClean="0"/>
              <a:t>	提示</a:t>
            </a:r>
            <a:r>
              <a:rPr lang="en-US" altLang="zh-CN" smtClean="0"/>
              <a:t>:root</a:t>
            </a:r>
            <a:r>
              <a:rPr lang="zh-CN" altLang="en-US" smtClean="0"/>
              <a:t>在</a:t>
            </a:r>
            <a:r>
              <a:rPr lang="en-US" altLang="zh-CN" smtClean="0"/>
              <a:t>Linux</a:t>
            </a:r>
            <a:r>
              <a:rPr lang="zh-CN" altLang="en-US" smtClean="0"/>
              <a:t>里面的意义很多。如果从“账号”的角度来看，</a:t>
            </a:r>
            <a:r>
              <a:rPr lang="en-US" altLang="zh-CN" smtClean="0"/>
              <a:t>root</a:t>
            </a:r>
            <a:r>
              <a:rPr lang="zh-CN" altLang="en-US" smtClean="0"/>
              <a:t>指“系统管理员”身份，如果以“目录”的角度来看，</a:t>
            </a:r>
            <a:r>
              <a:rPr lang="en-US" altLang="zh-CN" smtClean="0"/>
              <a:t>root</a:t>
            </a:r>
            <a:r>
              <a:rPr lang="zh-CN" altLang="en-US" smtClean="0"/>
              <a:t>指的是根目录，就是 </a:t>
            </a:r>
            <a:r>
              <a:rPr lang="en-US" altLang="zh-CN" smtClean="0"/>
              <a:t>/ </a:t>
            </a:r>
            <a:r>
              <a:rPr lang="zh-CN" altLang="en-US" smtClean="0"/>
              <a:t>。要特别注意。</a:t>
            </a:r>
          </a:p>
          <a:p>
            <a:pPr eaLnBrk="1" hangingPunct="1"/>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p:spPr>
      </p:sp>
      <p:sp>
        <p:nvSpPr>
          <p:cNvPr id="57347" name="备注占位符 2"/>
          <p:cNvSpPr>
            <a:spLocks noGrp="1"/>
          </p:cNvSpPr>
          <p:nvPr>
            <p:ph type="body" idx="1"/>
          </p:nvPr>
        </p:nvSpPr>
        <p:spPr>
          <a:noFill/>
          <a:ln/>
        </p:spPr>
        <p:txBody>
          <a:bodyPr/>
          <a:lstStyle/>
          <a:p>
            <a:r>
              <a:rPr lang="en-US" altLang="zh-CN" smtClean="0"/>
              <a:t>    linux</a:t>
            </a:r>
            <a:r>
              <a:rPr lang="zh-CN" altLang="en-US" smtClean="0"/>
              <a:t>文件系统目录结构</a:t>
            </a:r>
          </a:p>
          <a:p>
            <a:r>
              <a:rPr lang="en-US" altLang="zh-CN" smtClean="0"/>
              <a:t>    bin </a:t>
            </a:r>
            <a:r>
              <a:rPr lang="zh-CN" altLang="en-US" smtClean="0"/>
              <a:t>包含基本命令 </a:t>
            </a:r>
          </a:p>
          <a:p>
            <a:r>
              <a:rPr lang="en-US" altLang="zh-CN" smtClean="0"/>
              <a:t>    boot linux</a:t>
            </a:r>
            <a:r>
              <a:rPr lang="zh-CN" altLang="en-US" smtClean="0"/>
              <a:t>系统的内核及引导系统所需要的文件</a:t>
            </a:r>
          </a:p>
          <a:p>
            <a:r>
              <a:rPr lang="en-US" altLang="zh-CN" smtClean="0"/>
              <a:t>    dev </a:t>
            </a:r>
            <a:r>
              <a:rPr lang="zh-CN" altLang="en-US" smtClean="0"/>
              <a:t>设备文件存储目录，应用程序通过对这些文件的读写和控制就可以访问实际的设备</a:t>
            </a:r>
          </a:p>
          <a:p>
            <a:r>
              <a:rPr lang="en-US" altLang="zh-CN" smtClean="0"/>
              <a:t>    etc </a:t>
            </a:r>
            <a:r>
              <a:rPr lang="zh-CN" altLang="en-US" smtClean="0"/>
              <a:t>系统配置文件的存放目录，一些服务器的配置文件也在这里，用户信息包括账户和密码等配置文件</a:t>
            </a:r>
          </a:p>
          <a:p>
            <a:r>
              <a:rPr lang="en-US" altLang="zh-CN" smtClean="0"/>
              <a:t>    home </a:t>
            </a:r>
            <a:r>
              <a:rPr lang="zh-CN" altLang="en-US" smtClean="0"/>
              <a:t>不同用户的家目录</a:t>
            </a:r>
          </a:p>
          <a:p>
            <a:r>
              <a:rPr lang="en-US" altLang="zh-CN" smtClean="0"/>
              <a:t>    lib </a:t>
            </a:r>
            <a:r>
              <a:rPr lang="zh-CN" altLang="en-US" smtClean="0"/>
              <a:t>库文件存放目录</a:t>
            </a:r>
          </a:p>
          <a:p>
            <a:r>
              <a:rPr lang="en-US" altLang="zh-CN" smtClean="0"/>
              <a:t>    lost+found ext2</a:t>
            </a:r>
            <a:r>
              <a:rPr lang="zh-CN" altLang="en-US" smtClean="0"/>
              <a:t>和</a:t>
            </a:r>
            <a:r>
              <a:rPr lang="en-US" altLang="zh-CN" smtClean="0"/>
              <a:t>ext3</a:t>
            </a:r>
            <a:r>
              <a:rPr lang="zh-CN" altLang="en-US" smtClean="0"/>
              <a:t>文件系统中，当系统意外崩溃或机器以外关机时会产生一些文件碎片会存放在这里</a:t>
            </a:r>
          </a:p>
          <a:p>
            <a:r>
              <a:rPr lang="en-US" altLang="zh-CN" smtClean="0"/>
              <a:t>    mnt </a:t>
            </a:r>
            <a:r>
              <a:rPr lang="zh-CN" altLang="en-US" smtClean="0"/>
              <a:t>这个目录一般用来存放挂载存储设备的挂在目录的</a:t>
            </a:r>
          </a:p>
          <a:p>
            <a:r>
              <a:rPr lang="en-US" altLang="zh-CN" smtClean="0"/>
              <a:t>    opt options</a:t>
            </a:r>
            <a:r>
              <a:rPr lang="zh-CN" altLang="en-US" smtClean="0"/>
              <a:t>是可选的意思，有些软件包会被安装在这里，用户自己编译的软件包也可以安装在这里</a:t>
            </a:r>
          </a:p>
          <a:p>
            <a:r>
              <a:rPr lang="en-US" altLang="zh-CN" smtClean="0"/>
              <a:t>    proc </a:t>
            </a:r>
            <a:r>
              <a:rPr lang="zh-CN" altLang="en-US" smtClean="0"/>
              <a:t>这是一个空目录，</a:t>
            </a:r>
            <a:r>
              <a:rPr lang="en-US" altLang="zh-CN" smtClean="0"/>
              <a:t>proc</a:t>
            </a:r>
            <a:r>
              <a:rPr lang="zh-CN" altLang="en-US" smtClean="0"/>
              <a:t>文件系统的挂载点</a:t>
            </a:r>
          </a:p>
          <a:p>
            <a:r>
              <a:rPr lang="en-US" altLang="zh-CN" smtClean="0"/>
              <a:t>    proc</a:t>
            </a:r>
            <a:r>
              <a:rPr lang="zh-CN" altLang="en-US" smtClean="0"/>
              <a:t>文件系统是一个虚拟文件系统，它只存在内存当中，而不占用外存空间。它以文件系统的方式为访问系统内核数据的操作提供接口。用户和应用程序可以通过 </a:t>
            </a:r>
            <a:r>
              <a:rPr lang="en-US" altLang="zh-CN" smtClean="0"/>
              <a:t>proc</a:t>
            </a:r>
            <a:r>
              <a:rPr lang="zh-CN" altLang="en-US" smtClean="0"/>
              <a:t>得到系统的信息，并可以改变内核的某些参数。由于系统的信息，如进程，是动态改变的，所以用户或应用程序读取</a:t>
            </a:r>
            <a:r>
              <a:rPr lang="en-US" altLang="zh-CN" smtClean="0"/>
              <a:t>proc</a:t>
            </a:r>
            <a:r>
              <a:rPr lang="zh-CN" altLang="en-US" smtClean="0"/>
              <a:t>文件时，</a:t>
            </a:r>
            <a:r>
              <a:rPr lang="en-US" altLang="zh-CN" smtClean="0"/>
              <a:t>proc</a:t>
            </a:r>
            <a:r>
              <a:rPr lang="zh-CN" altLang="en-US" smtClean="0"/>
              <a:t>文件系统是动态从系统内核读出所需信息并提交的。</a:t>
            </a:r>
            <a:r>
              <a:rPr lang="en-US" altLang="zh-CN" smtClean="0"/>
              <a:t>proc</a:t>
            </a:r>
            <a:r>
              <a:rPr lang="zh-CN" altLang="en-US" smtClean="0"/>
              <a:t>文件系统是挂在</a:t>
            </a:r>
            <a:r>
              <a:rPr lang="en-US" altLang="zh-CN" smtClean="0"/>
              <a:t>/proc</a:t>
            </a:r>
            <a:r>
              <a:rPr lang="zh-CN" altLang="en-US" smtClean="0"/>
              <a:t>下，在这个目录下只有</a:t>
            </a:r>
            <a:r>
              <a:rPr lang="en-US" altLang="zh-CN" smtClean="0"/>
              <a:t>sys</a:t>
            </a:r>
            <a:r>
              <a:rPr lang="zh-CN" altLang="en-US" smtClean="0"/>
              <a:t>目录下是可写的，比如我们昨天修改</a:t>
            </a:r>
            <a:r>
              <a:rPr lang="en-US" altLang="zh-CN" smtClean="0"/>
              <a:t>printk</a:t>
            </a:r>
            <a:r>
              <a:rPr lang="zh-CN" altLang="en-US" smtClean="0"/>
              <a:t>的打印级别就是修改的</a:t>
            </a:r>
            <a:r>
              <a:rPr lang="en-US" altLang="zh-CN" smtClean="0"/>
              <a:t>/proc/sys/kernel/printk</a:t>
            </a:r>
          </a:p>
          <a:p>
            <a:r>
              <a:rPr lang="en-US" altLang="zh-CN" smtClean="0"/>
              <a:t>    sys </a:t>
            </a:r>
            <a:r>
              <a:rPr lang="zh-CN" altLang="en-US" smtClean="0"/>
              <a:t>这是一个空目录，</a:t>
            </a:r>
            <a:r>
              <a:rPr lang="en-US" altLang="zh-CN" smtClean="0"/>
              <a:t>sysfs</a:t>
            </a:r>
            <a:r>
              <a:rPr lang="zh-CN" altLang="en-US" smtClean="0"/>
              <a:t>文件系统挂载点</a:t>
            </a:r>
          </a:p>
          <a:p>
            <a:r>
              <a:rPr lang="en-US" altLang="zh-CN" smtClean="0"/>
              <a:t>    sysfs</a:t>
            </a:r>
            <a:r>
              <a:rPr lang="zh-CN" altLang="en-US" smtClean="0"/>
              <a:t>是内核中设计较新的一种虚拟的基于内存的文件系统，它的作用于</a:t>
            </a:r>
            <a:r>
              <a:rPr lang="en-US" altLang="zh-CN" smtClean="0"/>
              <a:t>proc</a:t>
            </a:r>
            <a:r>
              <a:rPr lang="zh-CN" altLang="en-US" smtClean="0"/>
              <a:t>有些类似，但出了与</a:t>
            </a:r>
            <a:r>
              <a:rPr lang="en-US" altLang="zh-CN" smtClean="0"/>
              <a:t>proc</a:t>
            </a:r>
            <a:r>
              <a:rPr lang="zh-CN" altLang="en-US" smtClean="0"/>
              <a:t>相同具有查看和设定内核参数功能之外，还有为</a:t>
            </a:r>
            <a:r>
              <a:rPr lang="en-US" altLang="zh-CN" smtClean="0"/>
              <a:t>linux</a:t>
            </a:r>
            <a:r>
              <a:rPr lang="zh-CN" altLang="en-US" smtClean="0"/>
              <a:t>统一管理设备模型，在较早的内核中</a:t>
            </a:r>
            <a:r>
              <a:rPr lang="en-US" altLang="zh-CN" smtClean="0"/>
              <a:t>sysfs</a:t>
            </a:r>
            <a:r>
              <a:rPr lang="zh-CN" altLang="en-US" smtClean="0"/>
              <a:t>是可以挂在任何目录下的，但是在</a:t>
            </a:r>
            <a:r>
              <a:rPr lang="en-US" altLang="zh-CN" smtClean="0"/>
              <a:t>2.6</a:t>
            </a:r>
            <a:r>
              <a:rPr lang="zh-CN" altLang="en-US" smtClean="0"/>
              <a:t>内核后</a:t>
            </a:r>
            <a:r>
              <a:rPr lang="en-US" altLang="zh-CN" smtClean="0"/>
              <a:t>sysfs</a:t>
            </a:r>
            <a:r>
              <a:rPr lang="zh-CN" altLang="en-US" smtClean="0"/>
              <a:t>必须挂在</a:t>
            </a:r>
            <a:r>
              <a:rPr lang="en-US" altLang="zh-CN" smtClean="0"/>
              <a:t>/sys</a:t>
            </a:r>
            <a:r>
              <a:rPr lang="zh-CN" altLang="en-US" smtClean="0"/>
              <a:t>下</a:t>
            </a:r>
            <a:r>
              <a:rPr lang="en-US" altLang="zh-CN" smtClean="0"/>
              <a:t>.</a:t>
            </a:r>
          </a:p>
          <a:p>
            <a:r>
              <a:rPr lang="en-US" altLang="zh-CN" smtClean="0"/>
              <a:t>root linux</a:t>
            </a:r>
            <a:r>
              <a:rPr lang="zh-CN" altLang="en-US" smtClean="0"/>
              <a:t>超级用户</a:t>
            </a:r>
            <a:r>
              <a:rPr lang="en-US" altLang="zh-CN" smtClean="0"/>
              <a:t>root</a:t>
            </a:r>
            <a:r>
              <a:rPr lang="zh-CN" altLang="en-US" smtClean="0"/>
              <a:t>的家目录</a:t>
            </a:r>
          </a:p>
          <a:p>
            <a:r>
              <a:rPr lang="en-US" altLang="zh-CN" smtClean="0"/>
              <a:t>    sbin </a:t>
            </a:r>
            <a:r>
              <a:rPr lang="zh-CN" altLang="en-US" smtClean="0"/>
              <a:t>存放可执行文件，大多数涉及系统管理的命令，是超级用户</a:t>
            </a:r>
            <a:r>
              <a:rPr lang="en-US" altLang="zh-CN" smtClean="0"/>
              <a:t>root</a:t>
            </a:r>
            <a:r>
              <a:rPr lang="zh-CN" altLang="en-US" smtClean="0"/>
              <a:t>的可执行命令的存放目录，不同用户无权限执行这个目录下的命令</a:t>
            </a:r>
          </a:p>
          <a:p>
            <a:r>
              <a:rPr lang="en-US" altLang="zh-CN" smtClean="0"/>
              <a:t>    tmp </a:t>
            </a:r>
            <a:r>
              <a:rPr lang="zh-CN" altLang="en-US" smtClean="0"/>
              <a:t>有时候用户运行程序的时候回产生临时文件</a:t>
            </a:r>
            <a:r>
              <a:rPr lang="en-US" altLang="zh-CN" smtClean="0"/>
              <a:t>/tmp</a:t>
            </a:r>
            <a:r>
              <a:rPr lang="zh-CN" altLang="en-US" smtClean="0"/>
              <a:t>用来存放临时文件，这个目录必须存在并可以访问，为减少对</a:t>
            </a:r>
            <a:r>
              <a:rPr lang="en-US" altLang="zh-CN" smtClean="0"/>
              <a:t>flash</a:t>
            </a:r>
            <a:r>
              <a:rPr lang="zh-CN" altLang="en-US" smtClean="0"/>
              <a:t>的操作，这个目录一般挂载一个虚拟文件系统</a:t>
            </a:r>
            <a:r>
              <a:rPr lang="en-US" altLang="zh-CN" smtClean="0"/>
              <a:t>tmpfs</a:t>
            </a:r>
            <a:endParaRPr lang="zh-CN" altLang="en-US" smtClean="0"/>
          </a:p>
          <a:p>
            <a:r>
              <a:rPr lang="en-US" altLang="zh-CN" smtClean="0"/>
              <a:t>    usr </a:t>
            </a:r>
            <a:r>
              <a:rPr lang="zh-CN" altLang="en-US" smtClean="0"/>
              <a:t>这个是系统存放程序的目录比如命令 帮助文件等，它包含多个目录，</a:t>
            </a:r>
            <a:r>
              <a:rPr lang="en-US" altLang="zh-CN" smtClean="0"/>
              <a:t>linux</a:t>
            </a:r>
            <a:r>
              <a:rPr lang="zh-CN" altLang="en-US" smtClean="0"/>
              <a:t>发行版提供的软件包大多数安装在这里</a:t>
            </a:r>
          </a:p>
          <a:p>
            <a:pPr eaLnBrk="1" hangingPunct="1"/>
            <a:endParaRPr lang="zh-CN" altLang="en-US" smtClean="0"/>
          </a:p>
        </p:txBody>
      </p:sp>
      <p:sp>
        <p:nvSpPr>
          <p:cNvPr id="57348" name="灯片编号占位符 3"/>
          <p:cNvSpPr>
            <a:spLocks noGrp="1"/>
          </p:cNvSpPr>
          <p:nvPr>
            <p:ph type="sldNum" sz="quarter" idx="5"/>
          </p:nvPr>
        </p:nvSpPr>
        <p:spPr>
          <a:noFill/>
        </p:spPr>
        <p:txBody>
          <a:bodyPr/>
          <a:lstStyle/>
          <a:p>
            <a:fld id="{AD52D370-6ADD-4EEB-BA4A-558B21FEA9AB}" type="slidenum">
              <a:rPr lang="en-US" altLang="zh-CN" smtClean="0"/>
              <a:pPr/>
              <a:t>6</a:t>
            </a:fld>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r>
              <a:rPr lang="en-US" altLang="zh-CN" smtClean="0"/>
              <a:t>/bin   /sbin  /usr/bin   /usr/sbin</a:t>
            </a:r>
          </a:p>
          <a:p>
            <a:r>
              <a:rPr lang="zh-CN" altLang="en-US" smtClean="0"/>
              <a:t>这些目录都存放的是可执行的二进制文件或链接到可执行二进制文件的链接</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r>
              <a:rPr lang="zh-CN" altLang="en-US" smtClean="0"/>
              <a:t>	文件系统中的应用程序包括系统中的命令和用户自己的应用程序，系统中的命令是一个完成特定功能的应用程序，在我们自己构建文件系统的时候，这些命令都需要我们自己去编译，我们一般会通过一些工作完成这一操作（通过</a:t>
            </a:r>
            <a:r>
              <a:rPr lang="en-US" altLang="zh-CN" smtClean="0"/>
              <a:t>busybox</a:t>
            </a:r>
            <a:r>
              <a:rPr lang="zh-CN" altLang="en-US" smtClean="0"/>
              <a:t>制作），系统中的命令配置完成后，我们还需要把我们自己的应用添加到这个文件系统中。</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r>
              <a:rPr lang="en-US" altLang="zh-CN" smtClean="0"/>
              <a:t>/lib</a:t>
            </a:r>
            <a:r>
              <a:rPr lang="zh-CN" altLang="en-US" smtClean="0"/>
              <a:t>下存放的文件包括</a:t>
            </a:r>
          </a:p>
          <a:p>
            <a:r>
              <a:rPr lang="en-US" altLang="zh-CN" smtClean="0"/>
              <a:t>1</a:t>
            </a:r>
            <a:r>
              <a:rPr lang="zh-CN" altLang="en-US" smtClean="0"/>
              <a:t>、库文件：主要是基本命令和用户应用程序运行时依赖的动态库</a:t>
            </a:r>
          </a:p>
          <a:p>
            <a:r>
              <a:rPr lang="en-US" altLang="zh-CN" smtClean="0"/>
              <a:t>2</a:t>
            </a:r>
            <a:r>
              <a:rPr lang="zh-CN" altLang="en-US" smtClean="0"/>
              <a:t>、</a:t>
            </a:r>
            <a:r>
              <a:rPr lang="en-US" altLang="zh-CN" smtClean="0"/>
              <a:t>modules</a:t>
            </a:r>
            <a:r>
              <a:rPr lang="zh-CN" altLang="en-US" smtClean="0"/>
              <a:t>：硬件驱动如果是以内核模块支持的，驱动目录位于</a:t>
            </a:r>
            <a:r>
              <a:rPr lang="en-US" altLang="zh-CN" smtClean="0"/>
              <a:t>/lib/modules/kernel-version/ (</a:t>
            </a:r>
            <a:r>
              <a:rPr lang="zh-CN" altLang="en-US" smtClean="0"/>
              <a:t>如果内核为</a:t>
            </a:r>
            <a:r>
              <a:rPr lang="en-US" altLang="zh-CN" smtClean="0"/>
              <a:t>2.6.22.6</a:t>
            </a:r>
            <a:r>
              <a:rPr lang="zh-CN" altLang="en-US" smtClean="0"/>
              <a:t>则有</a:t>
            </a:r>
            <a:r>
              <a:rPr lang="en-US" altLang="zh-CN" smtClean="0"/>
              <a:t>/lib/modules/2.6.26.5/)</a:t>
            </a:r>
          </a:p>
          <a:p>
            <a:r>
              <a:rPr lang="en-US" altLang="zh-CN" smtClean="0"/>
              <a:t>/usr/lib </a:t>
            </a:r>
            <a:r>
              <a:rPr lang="zh-CN" altLang="en-US" smtClean="0"/>
              <a:t>存放的是第三方软件使用的库文件，包括一些工具包的私有库</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页脚占位符 2"/>
          <p:cNvSpPr>
            <a:spLocks noGrp="1"/>
          </p:cNvSpPr>
          <p:nvPr>
            <p:ph type="ftr" sz="quarter" idx="10"/>
          </p:nvPr>
        </p:nvSpPr>
        <p:spPr/>
        <p:txBody>
          <a:bodyPr/>
          <a:lstStyle>
            <a:lvl1pPr>
              <a:defRPr/>
            </a:lvl1pPr>
          </a:lstStyle>
          <a:p>
            <a:pPr>
              <a:defRPr/>
            </a:pPr>
            <a:r>
              <a:rPr lang="en-US" altLang="zh-CN"/>
              <a:t>www.embedu.org</a:t>
            </a:r>
          </a:p>
        </p:txBody>
      </p:sp>
      <p:sp>
        <p:nvSpPr>
          <p:cNvPr id="5" name="灯片编号占位符 22"/>
          <p:cNvSpPr>
            <a:spLocks noGrp="1"/>
          </p:cNvSpPr>
          <p:nvPr>
            <p:ph type="sldNum" sz="quarter" idx="11"/>
          </p:nvPr>
        </p:nvSpPr>
        <p:spPr/>
        <p:txBody>
          <a:bodyPr/>
          <a:lstStyle>
            <a:lvl1pPr>
              <a:defRPr/>
            </a:lvl1pPr>
          </a:lstStyle>
          <a:p>
            <a:pPr>
              <a:defRPr/>
            </a:pPr>
            <a:fld id="{0BB3EC4A-4EE5-4F84-831A-804463C7901D}" type="slidenum">
              <a:rPr lang="en-US" altLang="zh-CN"/>
              <a:pPr>
                <a:defRPr/>
              </a:pPr>
              <a:t>‹#›</a:t>
            </a:fld>
            <a:endParaRPr lang="en-US" altLang="zh-CN"/>
          </a:p>
        </p:txBody>
      </p:sp>
      <p:sp>
        <p:nvSpPr>
          <p:cNvPr id="6" name="日期占位符 1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2"/>
          <p:cNvSpPr>
            <a:spLocks noGrp="1"/>
          </p:cNvSpPr>
          <p:nvPr>
            <p:ph type="ftr" sz="quarter" idx="10"/>
          </p:nvPr>
        </p:nvSpPr>
        <p:spPr/>
        <p:txBody>
          <a:bodyPr/>
          <a:lstStyle>
            <a:lvl1pPr>
              <a:defRPr/>
            </a:lvl1pPr>
          </a:lstStyle>
          <a:p>
            <a:pPr>
              <a:defRPr/>
            </a:pPr>
            <a:r>
              <a:rPr lang="en-US" altLang="zh-CN"/>
              <a:t>www.embedu.org</a:t>
            </a:r>
          </a:p>
        </p:txBody>
      </p:sp>
      <p:sp>
        <p:nvSpPr>
          <p:cNvPr id="5" name="灯片编号占位符 22"/>
          <p:cNvSpPr>
            <a:spLocks noGrp="1"/>
          </p:cNvSpPr>
          <p:nvPr>
            <p:ph type="sldNum" sz="quarter" idx="11"/>
          </p:nvPr>
        </p:nvSpPr>
        <p:spPr/>
        <p:txBody>
          <a:bodyPr/>
          <a:lstStyle>
            <a:lvl1pPr>
              <a:defRPr/>
            </a:lvl1pPr>
          </a:lstStyle>
          <a:p>
            <a:pPr>
              <a:defRPr/>
            </a:pPr>
            <a:fld id="{C4AEDD53-908E-4D57-A668-B012DE2718AE}" type="slidenum">
              <a:rPr lang="en-US" altLang="zh-CN"/>
              <a:pPr>
                <a:defRPr/>
              </a:pPr>
              <a:t>‹#›</a:t>
            </a:fld>
            <a:endParaRPr lang="en-US" altLang="zh-CN"/>
          </a:p>
        </p:txBody>
      </p:sp>
      <p:sp>
        <p:nvSpPr>
          <p:cNvPr id="6" name="日期占位符 1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2400"/>
            <a:ext cx="2057400" cy="5976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019800" cy="59769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2400"/>
            <a:ext cx="2057400" cy="5976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019800" cy="59769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2"/>
          <p:cNvSpPr>
            <a:spLocks noGrp="1"/>
          </p:cNvSpPr>
          <p:nvPr>
            <p:ph type="ftr" sz="quarter" idx="10"/>
          </p:nvPr>
        </p:nvSpPr>
        <p:spPr/>
        <p:txBody>
          <a:bodyPr/>
          <a:lstStyle>
            <a:lvl1pPr>
              <a:defRPr/>
            </a:lvl1pPr>
          </a:lstStyle>
          <a:p>
            <a:pPr>
              <a:defRPr/>
            </a:pPr>
            <a:r>
              <a:rPr lang="en-US" altLang="zh-CN"/>
              <a:t>www.embedu.org</a:t>
            </a:r>
          </a:p>
        </p:txBody>
      </p:sp>
      <p:sp>
        <p:nvSpPr>
          <p:cNvPr id="5" name="灯片编号占位符 22"/>
          <p:cNvSpPr>
            <a:spLocks noGrp="1"/>
          </p:cNvSpPr>
          <p:nvPr>
            <p:ph type="sldNum" sz="quarter" idx="11"/>
          </p:nvPr>
        </p:nvSpPr>
        <p:spPr/>
        <p:txBody>
          <a:bodyPr/>
          <a:lstStyle>
            <a:lvl1pPr>
              <a:defRPr/>
            </a:lvl1pPr>
          </a:lstStyle>
          <a:p>
            <a:pPr>
              <a:defRPr/>
            </a:pPr>
            <a:fld id="{E42BB337-6254-4E13-B461-CE7C6D3A2087}" type="slidenum">
              <a:rPr lang="en-US" altLang="zh-CN"/>
              <a:pPr>
                <a:defRPr/>
              </a:pPr>
              <a:t>‹#›</a:t>
            </a:fld>
            <a:endParaRPr lang="en-US" altLang="zh-CN"/>
          </a:p>
        </p:txBody>
      </p:sp>
      <p:sp>
        <p:nvSpPr>
          <p:cNvPr id="6" name="日期占位符 1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2400"/>
            <a:ext cx="2057400" cy="5976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019800" cy="59769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 name="直接连接符 2"/>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ea typeface="+mn-ea"/>
              <a:cs typeface="Arial" charset="0"/>
            </a:endParaRPr>
          </a:p>
        </p:txBody>
      </p:sp>
      <p:sp>
        <p:nvSpPr>
          <p:cNvPr id="4" name="等腰三角形 3"/>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pic>
        <p:nvPicPr>
          <p:cNvPr id="5" name="Picture 4"/>
          <p:cNvPicPr>
            <a:picLocks noChangeAspect="1" noChangeArrowheads="1"/>
          </p:cNvPicPr>
          <p:nvPr/>
        </p:nvPicPr>
        <p:blipFill>
          <a:blip r:embed="rId2"/>
          <a:srcRect/>
          <a:stretch>
            <a:fillRect/>
          </a:stretch>
        </p:blipFill>
        <p:spPr bwMode="auto">
          <a:xfrm>
            <a:off x="3938588" y="1235075"/>
            <a:ext cx="2462212" cy="669925"/>
          </a:xfrm>
          <a:prstGeom prst="rect">
            <a:avLst/>
          </a:prstGeom>
          <a:noFill/>
          <a:ln w="9525">
            <a:noFill/>
            <a:miter lim="800000"/>
            <a:headEnd/>
            <a:tailEnd/>
          </a:ln>
        </p:spPr>
      </p:pic>
      <p:pic>
        <p:nvPicPr>
          <p:cNvPr id="6" name="Picture 5"/>
          <p:cNvPicPr>
            <a:picLocks noChangeAspect="1" noChangeArrowheads="1"/>
          </p:cNvPicPr>
          <p:nvPr/>
        </p:nvPicPr>
        <p:blipFill>
          <a:blip r:embed="rId3"/>
          <a:srcRect/>
          <a:stretch>
            <a:fillRect/>
          </a:stretch>
        </p:blipFill>
        <p:spPr bwMode="auto">
          <a:xfrm>
            <a:off x="6705600" y="1295400"/>
            <a:ext cx="1724025" cy="615950"/>
          </a:xfrm>
          <a:prstGeom prst="rect">
            <a:avLst/>
          </a:prstGeom>
          <a:noFill/>
          <a:ln w="9525">
            <a:noFill/>
            <a:miter lim="800000"/>
            <a:headEnd/>
            <a:tailEnd/>
          </a:ln>
        </p:spPr>
      </p:pic>
      <p:sp>
        <p:nvSpPr>
          <p:cNvPr id="7" name="矩形 6"/>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8" name="矩形 7"/>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9" name="矩形 8"/>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10" name="矩形 9"/>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11" name="Rectangle 11"/>
          <p:cNvSpPr>
            <a:spLocks noChangeArrowheads="1"/>
          </p:cNvSpPr>
          <p:nvPr/>
        </p:nvSpPr>
        <p:spPr bwMode="auto">
          <a:xfrm>
            <a:off x="1371600" y="5105400"/>
            <a:ext cx="6400800" cy="609600"/>
          </a:xfrm>
          <a:prstGeom prst="rect">
            <a:avLst/>
          </a:prstGeom>
          <a:noFill/>
          <a:ln w="9525">
            <a:noFill/>
            <a:miter lim="800000"/>
            <a:headEnd/>
            <a:tailEnd/>
          </a:ln>
          <a:effectLst/>
        </p:spPr>
        <p:txBody>
          <a:bodyPr/>
          <a:lstStyle/>
          <a:p>
            <a:pPr>
              <a:defRPr/>
            </a:pPr>
            <a:endParaRPr lang="zh-CN" altLang="zh-CN"/>
          </a:p>
        </p:txBody>
      </p:sp>
      <p:sp>
        <p:nvSpPr>
          <p:cNvPr id="12" name="直接连接符 11"/>
          <p:cNvSpPr>
            <a:spLocks noChangeShapeType="1"/>
          </p:cNvSpPr>
          <p:nvPr/>
        </p:nvSpPr>
        <p:spPr bwMode="auto">
          <a:xfrm>
            <a:off x="457200" y="19812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ea typeface="+mn-ea"/>
              <a:cs typeface="Arial" charset="0"/>
            </a:endParaRPr>
          </a:p>
        </p:txBody>
      </p:sp>
      <p:sp>
        <p:nvSpPr>
          <p:cNvPr id="2202634" name="标题占位符 21"/>
          <p:cNvSpPr>
            <a:spLocks noGrp="1"/>
          </p:cNvSpPr>
          <p:nvPr>
            <p:ph type="ctrTitle"/>
          </p:nvPr>
        </p:nvSpPr>
        <p:spPr>
          <a:xfrm>
            <a:off x="1524000" y="3886200"/>
            <a:ext cx="6629400" cy="1066800"/>
          </a:xfrm>
        </p:spPr>
        <p:txBody>
          <a:bodyPr/>
          <a:lstStyle>
            <a:lvl1pPr>
              <a:defRPr/>
            </a:lvl1pPr>
          </a:lstStyle>
          <a:p>
            <a:r>
              <a:rPr lang="zh-CN" altLang="en-US" smtClean="0"/>
              <a:t>单击此处编辑母版标题样式</a:t>
            </a:r>
            <a:endParaRPr lang="zh-CN" altLang="en-US"/>
          </a:p>
        </p:txBody>
      </p:sp>
    </p:spTree>
  </p:cSld>
  <p:clrMapOvr>
    <a:masterClrMapping/>
  </p:clrMapOvr>
  <p:hf hdr="0" dt="0"/>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r>
              <a:rPr lang="en-US" altLang="zh-CN" smtClean="0"/>
              <a:t>www.embedu.org</a:t>
            </a:r>
            <a:endParaRPr lang="en-US" altLang="zh-CN"/>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r>
              <a:rPr lang="en-US" altLang="zh-CN" smtClean="0"/>
              <a:t>www.embedu.org</a:t>
            </a:r>
            <a:endParaRPr lang="en-US" altLang="zh-CN"/>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
        <p:nvSpPr>
          <p:cNvPr id="6" name="页脚占位符 2"/>
          <p:cNvSpPr>
            <a:spLocks noGrp="1"/>
          </p:cNvSpPr>
          <p:nvPr>
            <p:ph type="ftr" sz="quarter" idx="11"/>
          </p:nvPr>
        </p:nvSpPr>
        <p:spPr/>
        <p:txBody>
          <a:bodyPr/>
          <a:lstStyle>
            <a:lvl1pPr>
              <a:defRPr/>
            </a:lvl1pPr>
          </a:lstStyle>
          <a:p>
            <a:pPr>
              <a:defRPr/>
            </a:pPr>
            <a:r>
              <a:rPr lang="en-US" altLang="zh-CN" smtClean="0"/>
              <a:t>www.embedu.org</a:t>
            </a:r>
            <a:endParaRPr lang="en-US" altLang="zh-CN"/>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13"/>
          <p:cNvSpPr>
            <a:spLocks noGrp="1"/>
          </p:cNvSpPr>
          <p:nvPr>
            <p:ph type="dt" sz="half" idx="10"/>
          </p:nvPr>
        </p:nvSpPr>
        <p:spPr/>
        <p:txBody>
          <a:bodyPr/>
          <a:lstStyle>
            <a:lvl1pPr>
              <a:defRPr/>
            </a:lvl1pPr>
          </a:lstStyle>
          <a:p>
            <a:pPr>
              <a:defRPr/>
            </a:pPr>
            <a:endParaRPr lang="en-US" altLang="zh-CN"/>
          </a:p>
        </p:txBody>
      </p:sp>
      <p:sp>
        <p:nvSpPr>
          <p:cNvPr id="8" name="页脚占位符 2"/>
          <p:cNvSpPr>
            <a:spLocks noGrp="1"/>
          </p:cNvSpPr>
          <p:nvPr>
            <p:ph type="ftr" sz="quarter" idx="11"/>
          </p:nvPr>
        </p:nvSpPr>
        <p:spPr/>
        <p:txBody>
          <a:bodyPr/>
          <a:lstStyle>
            <a:lvl1pPr>
              <a:defRPr/>
            </a:lvl1pPr>
          </a:lstStyle>
          <a:p>
            <a:pPr>
              <a:defRPr/>
            </a:pPr>
            <a:r>
              <a:rPr lang="en-US" altLang="zh-CN" smtClean="0"/>
              <a:t>www.embedu.org</a:t>
            </a:r>
            <a:endParaRPr lang="en-US" altLang="zh-CN"/>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13"/>
          <p:cNvSpPr>
            <a:spLocks noGrp="1"/>
          </p:cNvSpPr>
          <p:nvPr>
            <p:ph type="dt" sz="half" idx="10"/>
          </p:nvPr>
        </p:nvSpPr>
        <p:spPr/>
        <p:txBody>
          <a:bodyPr/>
          <a:lstStyle>
            <a:lvl1pPr>
              <a:defRPr/>
            </a:lvl1pPr>
          </a:lstStyle>
          <a:p>
            <a:pPr>
              <a:defRPr/>
            </a:pPr>
            <a:endParaRPr lang="en-US" altLang="zh-CN"/>
          </a:p>
        </p:txBody>
      </p:sp>
      <p:sp>
        <p:nvSpPr>
          <p:cNvPr id="4" name="页脚占位符 2"/>
          <p:cNvSpPr>
            <a:spLocks noGrp="1"/>
          </p:cNvSpPr>
          <p:nvPr>
            <p:ph type="ftr" sz="quarter" idx="11"/>
          </p:nvPr>
        </p:nvSpPr>
        <p:spPr/>
        <p:txBody>
          <a:bodyPr/>
          <a:lstStyle>
            <a:lvl1pPr>
              <a:defRPr/>
            </a:lvl1pPr>
          </a:lstStyle>
          <a:p>
            <a:pPr>
              <a:defRPr/>
            </a:pPr>
            <a:r>
              <a:rPr lang="en-US" altLang="zh-CN" smtClean="0"/>
              <a:t>www.embedu.org</a:t>
            </a:r>
            <a:endParaRPr lang="en-US" altLang="zh-CN"/>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3"/>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r>
              <a:rPr lang="en-US" altLang="zh-CN" smtClean="0"/>
              <a:t>www.embedu.org</a:t>
            </a: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p:cNvSpPr>
          <p:nvPr>
            <p:ph type="dt" sz="half" idx="10"/>
          </p:nvPr>
        </p:nvSpPr>
        <p:spPr/>
        <p:txBody>
          <a:bodyPr/>
          <a:lstStyle>
            <a:lvl1pPr>
              <a:defRPr/>
            </a:lvl1pPr>
          </a:lstStyle>
          <a:p>
            <a:pPr>
              <a:defRPr/>
            </a:pPr>
            <a:endParaRPr lang="en-US" altLang="zh-CN"/>
          </a:p>
        </p:txBody>
      </p:sp>
      <p:sp>
        <p:nvSpPr>
          <p:cNvPr id="5" name="灯片编号占位符 6"/>
          <p:cNvSpPr>
            <a:spLocks noGrp="1"/>
          </p:cNvSpPr>
          <p:nvPr>
            <p:ph type="sldNum" sz="quarter" idx="11"/>
          </p:nvPr>
        </p:nvSpPr>
        <p:spPr/>
        <p:txBody>
          <a:bodyPr/>
          <a:lstStyle>
            <a:lvl1pPr>
              <a:defRPr/>
            </a:lvl1pPr>
          </a:lstStyle>
          <a:p>
            <a:pPr>
              <a:defRPr/>
            </a:pPr>
            <a:fld id="{7A18E8EF-8D27-40C9-A3DD-AA67C01B17E5}" type="slidenum">
              <a:rPr lang="en-US" altLang="zh-CN"/>
              <a:pPr>
                <a:defRPr/>
              </a:pPr>
              <a:t>‹#›</a:t>
            </a:fld>
            <a:endParaRPr lang="en-US" altLang="zh-CN"/>
          </a:p>
        </p:txBody>
      </p:sp>
      <p:sp>
        <p:nvSpPr>
          <p:cNvPr id="6"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
        <p:nvSpPr>
          <p:cNvPr id="6" name="页脚占位符 2"/>
          <p:cNvSpPr>
            <a:spLocks noGrp="1"/>
          </p:cNvSpPr>
          <p:nvPr>
            <p:ph type="ftr" sz="quarter" idx="11"/>
          </p:nvPr>
        </p:nvSpPr>
        <p:spPr/>
        <p:txBody>
          <a:bodyPr/>
          <a:lstStyle>
            <a:lvl1pPr>
              <a:defRPr/>
            </a:lvl1pPr>
          </a:lstStyle>
          <a:p>
            <a:pPr>
              <a:defRPr/>
            </a:pPr>
            <a:r>
              <a:rPr lang="en-US" altLang="zh-CN" smtClean="0"/>
              <a:t>www.embedu.org</a:t>
            </a:r>
            <a:endParaRPr lang="en-US" altLang="zh-CN"/>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
        <p:nvSpPr>
          <p:cNvPr id="6" name="页脚占位符 2"/>
          <p:cNvSpPr>
            <a:spLocks noGrp="1"/>
          </p:cNvSpPr>
          <p:nvPr>
            <p:ph type="ftr" sz="quarter" idx="11"/>
          </p:nvPr>
        </p:nvSpPr>
        <p:spPr/>
        <p:txBody>
          <a:bodyPr/>
          <a:lstStyle>
            <a:lvl1pPr>
              <a:defRPr/>
            </a:lvl1pPr>
          </a:lstStyle>
          <a:p>
            <a:pPr>
              <a:defRPr/>
            </a:pPr>
            <a:r>
              <a:rPr lang="en-US" altLang="zh-CN" smtClean="0"/>
              <a:t>www.embedu.org</a:t>
            </a:r>
            <a:endParaRPr lang="en-US" altLang="zh-CN"/>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r>
              <a:rPr lang="en-US" altLang="zh-CN" smtClean="0"/>
              <a:t>www.embedu.org</a:t>
            </a:r>
            <a:endParaRPr lang="en-US" altLang="zh-CN"/>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2400"/>
            <a:ext cx="2057400" cy="5976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019800" cy="59769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r>
              <a:rPr lang="en-US" altLang="zh-CN" smtClean="0"/>
              <a:t>www.embedu.org</a:t>
            </a:r>
            <a:endParaRPr lang="en-US" altLang="zh-CN"/>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页脚占位符 2"/>
          <p:cNvSpPr>
            <a:spLocks noGrp="1"/>
          </p:cNvSpPr>
          <p:nvPr>
            <p:ph type="ftr" sz="quarter" idx="10"/>
          </p:nvPr>
        </p:nvSpPr>
        <p:spPr/>
        <p:txBody>
          <a:bodyPr/>
          <a:lstStyle>
            <a:lvl1pPr>
              <a:defRPr/>
            </a:lvl1pPr>
          </a:lstStyle>
          <a:p>
            <a:pPr>
              <a:defRPr/>
            </a:pPr>
            <a:r>
              <a:rPr lang="en-US" altLang="zh-CN" smtClean="0"/>
              <a:t>www.embedu.org</a:t>
            </a:r>
            <a:endParaRPr lang="en-US" altLang="zh-CN"/>
          </a:p>
        </p:txBody>
      </p:sp>
      <p:sp>
        <p:nvSpPr>
          <p:cNvPr id="5" name="灯片编号占位符 22"/>
          <p:cNvSpPr>
            <a:spLocks noGrp="1"/>
          </p:cNvSpPr>
          <p:nvPr>
            <p:ph type="sldNum" sz="quarter" idx="11"/>
          </p:nvPr>
        </p:nvSpPr>
        <p:spPr>
          <a:xfrm>
            <a:off x="609600" y="6381750"/>
            <a:ext cx="2133600" cy="476250"/>
          </a:xfrm>
          <a:prstGeom prst="rect">
            <a:avLst/>
          </a:prstGeom>
        </p:spPr>
        <p:txBody>
          <a:bodyPr/>
          <a:lstStyle>
            <a:lvl1pPr>
              <a:defRPr/>
            </a:lvl1pPr>
          </a:lstStyle>
          <a:p>
            <a:pPr>
              <a:defRPr/>
            </a:pPr>
            <a:fld id="{0BB3EC4A-4EE5-4F84-831A-804463C7901D}" type="slidenum">
              <a:rPr lang="en-US" altLang="zh-CN" smtClean="0"/>
              <a:pPr>
                <a:defRPr/>
              </a:pPr>
              <a:t>‹#›</a:t>
            </a:fld>
            <a:endParaRPr lang="en-US" altLang="zh-CN"/>
          </a:p>
        </p:txBody>
      </p:sp>
      <p:sp>
        <p:nvSpPr>
          <p:cNvPr id="6" name="日期占位符 1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p:cNvSpPr>
          <p:nvPr>
            <p:ph type="dt" sz="half" idx="10"/>
          </p:nvPr>
        </p:nvSpPr>
        <p:spPr/>
        <p:txBody>
          <a:bodyPr/>
          <a:lstStyle>
            <a:lvl1pPr>
              <a:defRPr/>
            </a:lvl1pPr>
          </a:lstStyle>
          <a:p>
            <a:pPr>
              <a:defRPr/>
            </a:pPr>
            <a:endParaRPr lang="en-US" altLang="zh-CN"/>
          </a:p>
        </p:txBody>
      </p:sp>
      <p:sp>
        <p:nvSpPr>
          <p:cNvPr id="5" name="灯片编号占位符 6"/>
          <p:cNvSpPr>
            <a:spLocks noGrp="1"/>
          </p:cNvSpPr>
          <p:nvPr>
            <p:ph type="sldNum" sz="quarter" idx="11"/>
          </p:nvPr>
        </p:nvSpPr>
        <p:spPr/>
        <p:txBody>
          <a:bodyPr/>
          <a:lstStyle>
            <a:lvl1pPr>
              <a:defRPr/>
            </a:lvl1pPr>
          </a:lstStyle>
          <a:p>
            <a:pPr>
              <a:defRPr/>
            </a:pPr>
            <a:fld id="{9524ECDD-E9B3-4848-9832-F24208742C95}" type="slidenum">
              <a:rPr lang="en-US" altLang="zh-CN"/>
              <a:pPr>
                <a:defRPr/>
              </a:pPr>
              <a:t>‹#›</a:t>
            </a:fld>
            <a:endParaRPr lang="en-US" altLang="zh-CN"/>
          </a:p>
        </p:txBody>
      </p:sp>
      <p:sp>
        <p:nvSpPr>
          <p:cNvPr id="6"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4"/>
          <p:cNvSpPr>
            <a:spLocks noGrp="1"/>
          </p:cNvSpPr>
          <p:nvPr>
            <p:ph type="dt" sz="half" idx="10"/>
          </p:nvPr>
        </p:nvSpPr>
        <p:spPr/>
        <p:txBody>
          <a:bodyPr/>
          <a:lstStyle>
            <a:lvl1pPr>
              <a:defRPr/>
            </a:lvl1pPr>
          </a:lstStyle>
          <a:p>
            <a:pPr>
              <a:defRPr/>
            </a:pPr>
            <a:endParaRPr lang="en-US" altLang="zh-CN"/>
          </a:p>
        </p:txBody>
      </p:sp>
      <p:sp>
        <p:nvSpPr>
          <p:cNvPr id="5" name="灯片编号占位符 6"/>
          <p:cNvSpPr>
            <a:spLocks noGrp="1"/>
          </p:cNvSpPr>
          <p:nvPr>
            <p:ph type="sldNum" sz="quarter" idx="11"/>
          </p:nvPr>
        </p:nvSpPr>
        <p:spPr/>
        <p:txBody>
          <a:bodyPr/>
          <a:lstStyle>
            <a:lvl1pPr>
              <a:defRPr/>
            </a:lvl1pPr>
          </a:lstStyle>
          <a:p>
            <a:pPr>
              <a:defRPr/>
            </a:pPr>
            <a:fld id="{35F60B11-9CD6-4263-AE24-75E399BE21B3}" type="slidenum">
              <a:rPr lang="en-US" altLang="zh-CN"/>
              <a:pPr>
                <a:defRPr/>
              </a:pPr>
              <a:t>‹#›</a:t>
            </a:fld>
            <a:endParaRPr lang="en-US" altLang="zh-CN"/>
          </a:p>
        </p:txBody>
      </p:sp>
      <p:sp>
        <p:nvSpPr>
          <p:cNvPr id="6"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p:txBody>
          <a:bodyPr/>
          <a:lstStyle>
            <a:lvl1pPr>
              <a:defRPr/>
            </a:lvl1pPr>
          </a:lstStyle>
          <a:p>
            <a:pPr>
              <a:defRPr/>
            </a:pPr>
            <a:fld id="{B2236D38-F13A-45E6-8BA4-AFEE32D91692}" type="slidenum">
              <a:rPr lang="en-US" altLang="zh-CN"/>
              <a:pPr>
                <a:defRPr/>
              </a:pPr>
              <a:t>‹#›</a:t>
            </a:fld>
            <a:endParaRPr lang="en-US" altLang="zh-CN"/>
          </a:p>
        </p:txBody>
      </p:sp>
      <p:sp>
        <p:nvSpPr>
          <p:cNvPr id="7"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4"/>
          <p:cNvSpPr>
            <a:spLocks noGrp="1"/>
          </p:cNvSpPr>
          <p:nvPr>
            <p:ph type="dt" sz="half" idx="10"/>
          </p:nvPr>
        </p:nvSpPr>
        <p:spPr/>
        <p:txBody>
          <a:bodyPr/>
          <a:lstStyle>
            <a:lvl1pPr>
              <a:defRPr/>
            </a:lvl1pPr>
          </a:lstStyle>
          <a:p>
            <a:pPr>
              <a:defRPr/>
            </a:pPr>
            <a:endParaRPr lang="en-US" altLang="zh-CN"/>
          </a:p>
        </p:txBody>
      </p:sp>
      <p:sp>
        <p:nvSpPr>
          <p:cNvPr id="8" name="灯片编号占位符 6"/>
          <p:cNvSpPr>
            <a:spLocks noGrp="1"/>
          </p:cNvSpPr>
          <p:nvPr>
            <p:ph type="sldNum" sz="quarter" idx="11"/>
          </p:nvPr>
        </p:nvSpPr>
        <p:spPr/>
        <p:txBody>
          <a:bodyPr/>
          <a:lstStyle>
            <a:lvl1pPr>
              <a:defRPr/>
            </a:lvl1pPr>
          </a:lstStyle>
          <a:p>
            <a:pPr>
              <a:defRPr/>
            </a:pPr>
            <a:fld id="{05B93D60-24CC-4E7A-847C-95A383A43C6E}" type="slidenum">
              <a:rPr lang="en-US" altLang="zh-CN"/>
              <a:pPr>
                <a:defRPr/>
              </a:pPr>
              <a:t>‹#›</a:t>
            </a:fld>
            <a:endParaRPr lang="en-US" altLang="zh-CN"/>
          </a:p>
        </p:txBody>
      </p:sp>
      <p:sp>
        <p:nvSpPr>
          <p:cNvPr id="9"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4"/>
          <p:cNvSpPr>
            <a:spLocks noGrp="1"/>
          </p:cNvSpPr>
          <p:nvPr>
            <p:ph type="dt" sz="half" idx="10"/>
          </p:nvPr>
        </p:nvSpPr>
        <p:spPr/>
        <p:txBody>
          <a:bodyPr/>
          <a:lstStyle>
            <a:lvl1pPr>
              <a:defRPr/>
            </a:lvl1pPr>
          </a:lstStyle>
          <a:p>
            <a:pPr>
              <a:defRPr/>
            </a:pPr>
            <a:endParaRPr lang="en-US" altLang="zh-CN"/>
          </a:p>
        </p:txBody>
      </p:sp>
      <p:sp>
        <p:nvSpPr>
          <p:cNvPr id="4" name="灯片编号占位符 6"/>
          <p:cNvSpPr>
            <a:spLocks noGrp="1"/>
          </p:cNvSpPr>
          <p:nvPr>
            <p:ph type="sldNum" sz="quarter" idx="11"/>
          </p:nvPr>
        </p:nvSpPr>
        <p:spPr/>
        <p:txBody>
          <a:bodyPr/>
          <a:lstStyle>
            <a:lvl1pPr>
              <a:defRPr/>
            </a:lvl1pPr>
          </a:lstStyle>
          <a:p>
            <a:pPr>
              <a:defRPr/>
            </a:pPr>
            <a:fld id="{A5E4E937-8593-4133-80F8-125B5A35154E}" type="slidenum">
              <a:rPr lang="en-US" altLang="zh-CN"/>
              <a:pPr>
                <a:defRPr/>
              </a:pPr>
              <a:t>‹#›</a:t>
            </a:fld>
            <a:endParaRPr lang="en-US" altLang="zh-CN"/>
          </a:p>
        </p:txBody>
      </p:sp>
      <p:sp>
        <p:nvSpPr>
          <p:cNvPr id="5"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p:cNvSpPr>
          <p:nvPr>
            <p:ph type="dt" sz="half" idx="10"/>
          </p:nvPr>
        </p:nvSpPr>
        <p:spPr/>
        <p:txBody>
          <a:bodyPr/>
          <a:lstStyle>
            <a:lvl1pPr>
              <a:defRPr/>
            </a:lvl1pPr>
          </a:lstStyle>
          <a:p>
            <a:pPr>
              <a:defRPr/>
            </a:pPr>
            <a:endParaRPr lang="en-US" altLang="zh-CN"/>
          </a:p>
        </p:txBody>
      </p:sp>
      <p:sp>
        <p:nvSpPr>
          <p:cNvPr id="3" name="灯片编号占位符 6"/>
          <p:cNvSpPr>
            <a:spLocks noGrp="1"/>
          </p:cNvSpPr>
          <p:nvPr>
            <p:ph type="sldNum" sz="quarter" idx="11"/>
          </p:nvPr>
        </p:nvSpPr>
        <p:spPr/>
        <p:txBody>
          <a:bodyPr/>
          <a:lstStyle>
            <a:lvl1pPr>
              <a:defRPr/>
            </a:lvl1pPr>
          </a:lstStyle>
          <a:p>
            <a:pPr>
              <a:defRPr/>
            </a:pPr>
            <a:fld id="{5C0AB57D-4D13-447A-9AAF-C138AD33F540}" type="slidenum">
              <a:rPr lang="en-US" altLang="zh-CN"/>
              <a:pPr>
                <a:defRPr/>
              </a:pPr>
              <a:t>‹#›</a:t>
            </a:fld>
            <a:endParaRPr lang="en-US" altLang="zh-CN"/>
          </a:p>
        </p:txBody>
      </p:sp>
      <p:sp>
        <p:nvSpPr>
          <p:cNvPr id="4"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p:txBody>
          <a:bodyPr/>
          <a:lstStyle>
            <a:lvl1pPr>
              <a:defRPr/>
            </a:lvl1pPr>
          </a:lstStyle>
          <a:p>
            <a:pPr>
              <a:defRPr/>
            </a:pPr>
            <a:fld id="{A3376314-03FD-4FD4-B82A-36C7A644F41C}" type="slidenum">
              <a:rPr lang="en-US" altLang="zh-CN"/>
              <a:pPr>
                <a:defRPr/>
              </a:pPr>
              <a:t>‹#›</a:t>
            </a:fld>
            <a:endParaRPr lang="en-US" altLang="zh-CN"/>
          </a:p>
        </p:txBody>
      </p:sp>
      <p:sp>
        <p:nvSpPr>
          <p:cNvPr id="7"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2"/>
          <p:cNvSpPr>
            <a:spLocks noGrp="1"/>
          </p:cNvSpPr>
          <p:nvPr>
            <p:ph type="ftr" sz="quarter" idx="10"/>
          </p:nvPr>
        </p:nvSpPr>
        <p:spPr/>
        <p:txBody>
          <a:bodyPr/>
          <a:lstStyle>
            <a:lvl1pPr>
              <a:defRPr/>
            </a:lvl1pPr>
          </a:lstStyle>
          <a:p>
            <a:pPr>
              <a:defRPr/>
            </a:pPr>
            <a:r>
              <a:rPr lang="en-US" altLang="zh-CN"/>
              <a:t>www.embedu.org</a:t>
            </a:r>
          </a:p>
        </p:txBody>
      </p:sp>
      <p:sp>
        <p:nvSpPr>
          <p:cNvPr id="5" name="灯片编号占位符 22"/>
          <p:cNvSpPr>
            <a:spLocks noGrp="1"/>
          </p:cNvSpPr>
          <p:nvPr>
            <p:ph type="sldNum" sz="quarter" idx="11"/>
          </p:nvPr>
        </p:nvSpPr>
        <p:spPr/>
        <p:txBody>
          <a:bodyPr/>
          <a:lstStyle>
            <a:lvl1pPr>
              <a:defRPr/>
            </a:lvl1pPr>
          </a:lstStyle>
          <a:p>
            <a:pPr>
              <a:defRPr/>
            </a:pPr>
            <a:fld id="{7A8B5FBB-67B9-4459-AA62-9EFE75F81D1D}" type="slidenum">
              <a:rPr lang="en-US" altLang="zh-CN"/>
              <a:pPr>
                <a:defRPr/>
              </a:pPr>
              <a:t>‹#›</a:t>
            </a:fld>
            <a:endParaRPr lang="en-US" altLang="zh-CN"/>
          </a:p>
        </p:txBody>
      </p:sp>
      <p:sp>
        <p:nvSpPr>
          <p:cNvPr id="6" name="日期占位符 1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p:txBody>
          <a:bodyPr/>
          <a:lstStyle>
            <a:lvl1pPr>
              <a:defRPr/>
            </a:lvl1pPr>
          </a:lstStyle>
          <a:p>
            <a:pPr>
              <a:defRPr/>
            </a:pPr>
            <a:fld id="{5A86F37F-661D-44EA-8DA6-35091A85362A}" type="slidenum">
              <a:rPr lang="en-US" altLang="zh-CN"/>
              <a:pPr>
                <a:defRPr/>
              </a:pPr>
              <a:t>‹#›</a:t>
            </a:fld>
            <a:endParaRPr lang="en-US" altLang="zh-CN"/>
          </a:p>
        </p:txBody>
      </p:sp>
      <p:sp>
        <p:nvSpPr>
          <p:cNvPr id="7"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p:cNvSpPr>
          <p:nvPr>
            <p:ph type="dt" sz="half" idx="10"/>
          </p:nvPr>
        </p:nvSpPr>
        <p:spPr/>
        <p:txBody>
          <a:bodyPr/>
          <a:lstStyle>
            <a:lvl1pPr>
              <a:defRPr/>
            </a:lvl1pPr>
          </a:lstStyle>
          <a:p>
            <a:pPr>
              <a:defRPr/>
            </a:pPr>
            <a:endParaRPr lang="en-US" altLang="zh-CN"/>
          </a:p>
        </p:txBody>
      </p:sp>
      <p:sp>
        <p:nvSpPr>
          <p:cNvPr id="5" name="灯片编号占位符 6"/>
          <p:cNvSpPr>
            <a:spLocks noGrp="1"/>
          </p:cNvSpPr>
          <p:nvPr>
            <p:ph type="sldNum" sz="quarter" idx="11"/>
          </p:nvPr>
        </p:nvSpPr>
        <p:spPr/>
        <p:txBody>
          <a:bodyPr/>
          <a:lstStyle>
            <a:lvl1pPr>
              <a:defRPr/>
            </a:lvl1pPr>
          </a:lstStyle>
          <a:p>
            <a:pPr>
              <a:defRPr/>
            </a:pPr>
            <a:fld id="{AA0358F7-FC7C-4D47-B238-304FCF2D1F5A}" type="slidenum">
              <a:rPr lang="en-US" altLang="zh-CN"/>
              <a:pPr>
                <a:defRPr/>
              </a:pPr>
              <a:t>‹#›</a:t>
            </a:fld>
            <a:endParaRPr lang="en-US" altLang="zh-CN"/>
          </a:p>
        </p:txBody>
      </p:sp>
      <p:sp>
        <p:nvSpPr>
          <p:cNvPr id="6"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2400"/>
            <a:ext cx="2057400" cy="5976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019800" cy="59769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p:cNvSpPr>
          <p:nvPr>
            <p:ph type="dt" sz="half" idx="10"/>
          </p:nvPr>
        </p:nvSpPr>
        <p:spPr/>
        <p:txBody>
          <a:bodyPr/>
          <a:lstStyle>
            <a:lvl1pPr>
              <a:defRPr/>
            </a:lvl1pPr>
          </a:lstStyle>
          <a:p>
            <a:pPr>
              <a:defRPr/>
            </a:pPr>
            <a:endParaRPr lang="en-US" altLang="zh-CN"/>
          </a:p>
        </p:txBody>
      </p:sp>
      <p:sp>
        <p:nvSpPr>
          <p:cNvPr id="5" name="灯片编号占位符 6"/>
          <p:cNvSpPr>
            <a:spLocks noGrp="1"/>
          </p:cNvSpPr>
          <p:nvPr>
            <p:ph type="sldNum" sz="quarter" idx="11"/>
          </p:nvPr>
        </p:nvSpPr>
        <p:spPr/>
        <p:txBody>
          <a:bodyPr/>
          <a:lstStyle>
            <a:lvl1pPr>
              <a:defRPr/>
            </a:lvl1pPr>
          </a:lstStyle>
          <a:p>
            <a:pPr>
              <a:defRPr/>
            </a:pPr>
            <a:fld id="{29850313-8040-4A58-8586-C3DD91A899B6}" type="slidenum">
              <a:rPr lang="en-US" altLang="zh-CN"/>
              <a:pPr>
                <a:defRPr/>
              </a:pPr>
              <a:t>‹#›</a:t>
            </a:fld>
            <a:endParaRPr lang="en-US" altLang="zh-CN"/>
          </a:p>
        </p:txBody>
      </p:sp>
      <p:sp>
        <p:nvSpPr>
          <p:cNvPr id="6"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4E6E451F-07A8-4FE6-9D70-C6B73A7C69AA}" type="slidenum">
              <a:rPr lang="en-US" altLang="zh-CN"/>
              <a:pPr>
                <a:defRPr/>
              </a:pPr>
              <a:t>‹#›</a:t>
            </a:fld>
            <a:endParaRPr lang="en-US" altLang="zh-CN"/>
          </a:p>
        </p:txBody>
      </p:sp>
      <p:sp>
        <p:nvSpPr>
          <p:cNvPr id="6"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316775D7-C5F1-42F3-8A0C-3E19234CA469}" type="slidenum">
              <a:rPr lang="en-US" altLang="zh-CN"/>
              <a:pPr>
                <a:defRPr/>
              </a:pPr>
              <a:t>‹#›</a:t>
            </a:fld>
            <a:endParaRPr lang="en-US" altLang="zh-CN"/>
          </a:p>
        </p:txBody>
      </p:sp>
      <p:sp>
        <p:nvSpPr>
          <p:cNvPr id="6"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180567C8-FE2B-4357-BBB4-2B31FBC7AF4B}" type="slidenum">
              <a:rPr lang="en-US" altLang="zh-CN"/>
              <a:pPr>
                <a:defRPr/>
              </a:pPr>
              <a:t>‹#›</a:t>
            </a:fld>
            <a:endParaRPr lang="en-US" altLang="zh-CN"/>
          </a:p>
        </p:txBody>
      </p:sp>
      <p:sp>
        <p:nvSpPr>
          <p:cNvPr id="6"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灯片编号占位符 5"/>
          <p:cNvSpPr>
            <a:spLocks noGrp="1"/>
          </p:cNvSpPr>
          <p:nvPr>
            <p:ph type="sldNum" sz="quarter" idx="11"/>
          </p:nvPr>
        </p:nvSpPr>
        <p:spPr/>
        <p:txBody>
          <a:bodyPr/>
          <a:lstStyle>
            <a:lvl1pPr>
              <a:defRPr/>
            </a:lvl1pPr>
          </a:lstStyle>
          <a:p>
            <a:pPr>
              <a:defRPr/>
            </a:pPr>
            <a:fld id="{B787E3BB-80E3-4D46-B68B-5F9311EF59B0}" type="slidenum">
              <a:rPr lang="en-US" altLang="zh-CN"/>
              <a:pPr>
                <a:defRPr/>
              </a:pPr>
              <a:t>‹#›</a:t>
            </a:fld>
            <a:endParaRPr lang="en-US" altLang="zh-CN"/>
          </a:p>
        </p:txBody>
      </p:sp>
      <p:sp>
        <p:nvSpPr>
          <p:cNvPr id="7"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p>
        </p:txBody>
      </p:sp>
      <p:sp>
        <p:nvSpPr>
          <p:cNvPr id="8" name="灯片编号占位符 5"/>
          <p:cNvSpPr>
            <a:spLocks noGrp="1"/>
          </p:cNvSpPr>
          <p:nvPr>
            <p:ph type="sldNum" sz="quarter" idx="11"/>
          </p:nvPr>
        </p:nvSpPr>
        <p:spPr/>
        <p:txBody>
          <a:bodyPr/>
          <a:lstStyle>
            <a:lvl1pPr>
              <a:defRPr/>
            </a:lvl1pPr>
          </a:lstStyle>
          <a:p>
            <a:pPr>
              <a:defRPr/>
            </a:pPr>
            <a:fld id="{7E5DE2FB-C0F8-4BA9-9237-D275D1F53752}" type="slidenum">
              <a:rPr lang="en-US" altLang="zh-CN"/>
              <a:pPr>
                <a:defRPr/>
              </a:pPr>
              <a:t>‹#›</a:t>
            </a:fld>
            <a:endParaRPr lang="en-US" altLang="zh-CN"/>
          </a:p>
        </p:txBody>
      </p:sp>
      <p:sp>
        <p:nvSpPr>
          <p:cNvPr id="9"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p>
        </p:txBody>
      </p:sp>
      <p:sp>
        <p:nvSpPr>
          <p:cNvPr id="4" name="灯片编号占位符 5"/>
          <p:cNvSpPr>
            <a:spLocks noGrp="1"/>
          </p:cNvSpPr>
          <p:nvPr>
            <p:ph type="sldNum" sz="quarter" idx="11"/>
          </p:nvPr>
        </p:nvSpPr>
        <p:spPr/>
        <p:txBody>
          <a:bodyPr/>
          <a:lstStyle>
            <a:lvl1pPr>
              <a:defRPr/>
            </a:lvl1pPr>
          </a:lstStyle>
          <a:p>
            <a:pPr>
              <a:defRPr/>
            </a:pPr>
            <a:fld id="{FF4A4405-00F5-4383-846B-2F2DF276207E}" type="slidenum">
              <a:rPr lang="en-US" altLang="zh-CN"/>
              <a:pPr>
                <a:defRPr/>
              </a:pPr>
              <a:t>‹#›</a:t>
            </a:fld>
            <a:endParaRPr lang="en-US" altLang="zh-CN"/>
          </a:p>
        </p:txBody>
      </p:sp>
      <p:sp>
        <p:nvSpPr>
          <p:cNvPr id="5"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p>
        </p:txBody>
      </p:sp>
      <p:sp>
        <p:nvSpPr>
          <p:cNvPr id="3" name="灯片编号占位符 5"/>
          <p:cNvSpPr>
            <a:spLocks noGrp="1"/>
          </p:cNvSpPr>
          <p:nvPr>
            <p:ph type="sldNum" sz="quarter" idx="11"/>
          </p:nvPr>
        </p:nvSpPr>
        <p:spPr/>
        <p:txBody>
          <a:bodyPr/>
          <a:lstStyle>
            <a:lvl1pPr>
              <a:defRPr/>
            </a:lvl1pPr>
          </a:lstStyle>
          <a:p>
            <a:pPr>
              <a:defRPr/>
            </a:pPr>
            <a:fld id="{1ACAFF17-38B6-4360-96F5-91D291A03669}" type="slidenum">
              <a:rPr lang="en-US" altLang="zh-CN"/>
              <a:pPr>
                <a:defRPr/>
              </a:pPr>
              <a:t>‹#›</a:t>
            </a:fld>
            <a:endParaRPr lang="en-US" altLang="zh-CN"/>
          </a:p>
        </p:txBody>
      </p:sp>
      <p:sp>
        <p:nvSpPr>
          <p:cNvPr id="4"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2"/>
          <p:cNvSpPr>
            <a:spLocks noGrp="1"/>
          </p:cNvSpPr>
          <p:nvPr>
            <p:ph type="ftr" sz="quarter" idx="10"/>
          </p:nvPr>
        </p:nvSpPr>
        <p:spPr/>
        <p:txBody>
          <a:bodyPr/>
          <a:lstStyle>
            <a:lvl1pPr>
              <a:defRPr/>
            </a:lvl1pPr>
          </a:lstStyle>
          <a:p>
            <a:pPr>
              <a:defRPr/>
            </a:pPr>
            <a:r>
              <a:rPr lang="en-US" altLang="zh-CN"/>
              <a:t>www.embedu.org</a:t>
            </a:r>
          </a:p>
        </p:txBody>
      </p:sp>
      <p:sp>
        <p:nvSpPr>
          <p:cNvPr id="5" name="灯片编号占位符 22"/>
          <p:cNvSpPr>
            <a:spLocks noGrp="1"/>
          </p:cNvSpPr>
          <p:nvPr>
            <p:ph type="sldNum" sz="quarter" idx="11"/>
          </p:nvPr>
        </p:nvSpPr>
        <p:spPr/>
        <p:txBody>
          <a:bodyPr/>
          <a:lstStyle>
            <a:lvl1pPr>
              <a:defRPr/>
            </a:lvl1pPr>
          </a:lstStyle>
          <a:p>
            <a:pPr>
              <a:defRPr/>
            </a:pPr>
            <a:fld id="{8AD0A5CD-A4E2-4804-9CEF-F35DAD79D7AF}" type="slidenum">
              <a:rPr lang="en-US" altLang="zh-CN"/>
              <a:pPr>
                <a:defRPr/>
              </a:pPr>
              <a:t>‹#›</a:t>
            </a:fld>
            <a:endParaRPr lang="en-US" altLang="zh-CN"/>
          </a:p>
        </p:txBody>
      </p:sp>
      <p:sp>
        <p:nvSpPr>
          <p:cNvPr id="6" name="日期占位符 1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灯片编号占位符 5"/>
          <p:cNvSpPr>
            <a:spLocks noGrp="1"/>
          </p:cNvSpPr>
          <p:nvPr>
            <p:ph type="sldNum" sz="quarter" idx="11"/>
          </p:nvPr>
        </p:nvSpPr>
        <p:spPr/>
        <p:txBody>
          <a:bodyPr/>
          <a:lstStyle>
            <a:lvl1pPr>
              <a:defRPr/>
            </a:lvl1pPr>
          </a:lstStyle>
          <a:p>
            <a:pPr>
              <a:defRPr/>
            </a:pPr>
            <a:fld id="{7CFC078E-B5B1-4D82-8B99-F185DD443447}" type="slidenum">
              <a:rPr lang="en-US" altLang="zh-CN"/>
              <a:pPr>
                <a:defRPr/>
              </a:pPr>
              <a:t>‹#›</a:t>
            </a:fld>
            <a:endParaRPr lang="en-US" altLang="zh-CN"/>
          </a:p>
        </p:txBody>
      </p:sp>
      <p:sp>
        <p:nvSpPr>
          <p:cNvPr id="7"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灯片编号占位符 5"/>
          <p:cNvSpPr>
            <a:spLocks noGrp="1"/>
          </p:cNvSpPr>
          <p:nvPr>
            <p:ph type="sldNum" sz="quarter" idx="11"/>
          </p:nvPr>
        </p:nvSpPr>
        <p:spPr/>
        <p:txBody>
          <a:bodyPr/>
          <a:lstStyle>
            <a:lvl1pPr>
              <a:defRPr/>
            </a:lvl1pPr>
          </a:lstStyle>
          <a:p>
            <a:pPr>
              <a:defRPr/>
            </a:pPr>
            <a:fld id="{7EDE0BD0-9099-4CC1-A277-133DF5504B79}" type="slidenum">
              <a:rPr lang="en-US" altLang="zh-CN"/>
              <a:pPr>
                <a:defRPr/>
              </a:pPr>
              <a:t>‹#›</a:t>
            </a:fld>
            <a:endParaRPr lang="en-US" altLang="zh-CN"/>
          </a:p>
        </p:txBody>
      </p:sp>
      <p:sp>
        <p:nvSpPr>
          <p:cNvPr id="7"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1D0FF59B-FE58-4D89-8FCA-86AF323E6DF9}" type="slidenum">
              <a:rPr lang="en-US" altLang="zh-CN"/>
              <a:pPr>
                <a:defRPr/>
              </a:pPr>
              <a:t>‹#›</a:t>
            </a:fld>
            <a:endParaRPr lang="en-US" altLang="zh-CN"/>
          </a:p>
        </p:txBody>
      </p:sp>
      <p:sp>
        <p:nvSpPr>
          <p:cNvPr id="6"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2400"/>
            <a:ext cx="2057400" cy="5976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019800" cy="59769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3117ABA6-FB62-4679-9E2B-79899236A50B}" type="slidenum">
              <a:rPr lang="en-US" altLang="zh-CN"/>
              <a:pPr>
                <a:defRPr/>
              </a:pPr>
              <a:t>‹#›</a:t>
            </a:fld>
            <a:endParaRPr lang="en-US" altLang="zh-CN"/>
          </a:p>
        </p:txBody>
      </p:sp>
      <p:sp>
        <p:nvSpPr>
          <p:cNvPr id="6"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2"/>
          <p:cNvSpPr>
            <a:spLocks noGrp="1"/>
          </p:cNvSpPr>
          <p:nvPr>
            <p:ph type="ftr" sz="quarter" idx="10"/>
          </p:nvPr>
        </p:nvSpPr>
        <p:spPr/>
        <p:txBody>
          <a:bodyPr/>
          <a:lstStyle>
            <a:lvl1pPr>
              <a:defRPr/>
            </a:lvl1pPr>
          </a:lstStyle>
          <a:p>
            <a:pPr>
              <a:defRPr/>
            </a:pPr>
            <a:r>
              <a:rPr lang="en-US" altLang="zh-CN"/>
              <a:t>www.embedu.org</a:t>
            </a:r>
          </a:p>
        </p:txBody>
      </p:sp>
      <p:sp>
        <p:nvSpPr>
          <p:cNvPr id="6" name="灯片编号占位符 22"/>
          <p:cNvSpPr>
            <a:spLocks noGrp="1"/>
          </p:cNvSpPr>
          <p:nvPr>
            <p:ph type="sldNum" sz="quarter" idx="11"/>
          </p:nvPr>
        </p:nvSpPr>
        <p:spPr/>
        <p:txBody>
          <a:bodyPr/>
          <a:lstStyle>
            <a:lvl1pPr>
              <a:defRPr/>
            </a:lvl1pPr>
          </a:lstStyle>
          <a:p>
            <a:pPr>
              <a:defRPr/>
            </a:pPr>
            <a:fld id="{40EB1939-65ED-4720-8C9A-1D9CD0B06335}" type="slidenum">
              <a:rPr lang="en-US" altLang="zh-CN"/>
              <a:pPr>
                <a:defRPr/>
              </a:pPr>
              <a:t>‹#›</a:t>
            </a:fld>
            <a:endParaRPr lang="en-US" altLang="zh-CN"/>
          </a:p>
        </p:txBody>
      </p:sp>
      <p:sp>
        <p:nvSpPr>
          <p:cNvPr id="7" name="日期占位符 1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2400"/>
            <a:ext cx="2057400" cy="5976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019800" cy="59769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2"/>
          <p:cNvSpPr>
            <a:spLocks noGrp="1"/>
          </p:cNvSpPr>
          <p:nvPr>
            <p:ph type="ftr" sz="quarter" idx="10"/>
          </p:nvPr>
        </p:nvSpPr>
        <p:spPr/>
        <p:txBody>
          <a:bodyPr/>
          <a:lstStyle>
            <a:lvl1pPr>
              <a:defRPr/>
            </a:lvl1pPr>
          </a:lstStyle>
          <a:p>
            <a:pPr>
              <a:defRPr/>
            </a:pPr>
            <a:r>
              <a:rPr lang="en-US" altLang="zh-CN"/>
              <a:t>www.embedu.org</a:t>
            </a:r>
          </a:p>
        </p:txBody>
      </p:sp>
      <p:sp>
        <p:nvSpPr>
          <p:cNvPr id="8" name="灯片编号占位符 22"/>
          <p:cNvSpPr>
            <a:spLocks noGrp="1"/>
          </p:cNvSpPr>
          <p:nvPr>
            <p:ph type="sldNum" sz="quarter" idx="11"/>
          </p:nvPr>
        </p:nvSpPr>
        <p:spPr/>
        <p:txBody>
          <a:bodyPr/>
          <a:lstStyle>
            <a:lvl1pPr>
              <a:defRPr/>
            </a:lvl1pPr>
          </a:lstStyle>
          <a:p>
            <a:pPr>
              <a:defRPr/>
            </a:pPr>
            <a:fld id="{70E4C5E5-BE5A-47D3-AD26-6C86510976DD}" type="slidenum">
              <a:rPr lang="en-US" altLang="zh-CN"/>
              <a:pPr>
                <a:defRPr/>
              </a:pPr>
              <a:t>‹#›</a:t>
            </a:fld>
            <a:endParaRPr lang="en-US" altLang="zh-CN"/>
          </a:p>
        </p:txBody>
      </p:sp>
      <p:sp>
        <p:nvSpPr>
          <p:cNvPr id="9" name="日期占位符 1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2400"/>
            <a:ext cx="2057400" cy="5976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019800" cy="59769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页脚占位符 2"/>
          <p:cNvSpPr>
            <a:spLocks noGrp="1"/>
          </p:cNvSpPr>
          <p:nvPr>
            <p:ph type="ftr" sz="quarter" idx="10"/>
          </p:nvPr>
        </p:nvSpPr>
        <p:spPr/>
        <p:txBody>
          <a:bodyPr/>
          <a:lstStyle>
            <a:lvl1pPr>
              <a:defRPr/>
            </a:lvl1pPr>
          </a:lstStyle>
          <a:p>
            <a:pPr>
              <a:defRPr/>
            </a:pPr>
            <a:r>
              <a:rPr lang="en-US" altLang="zh-CN" smtClean="0"/>
              <a:t>www.embedu.org</a:t>
            </a:r>
            <a:endParaRPr lang="en-US" altLang="zh-CN"/>
          </a:p>
        </p:txBody>
      </p:sp>
      <p:sp>
        <p:nvSpPr>
          <p:cNvPr id="5" name="灯片编号占位符 22"/>
          <p:cNvSpPr>
            <a:spLocks noGrp="1"/>
          </p:cNvSpPr>
          <p:nvPr>
            <p:ph type="sldNum" sz="quarter" idx="11"/>
          </p:nvPr>
        </p:nvSpPr>
        <p:spPr/>
        <p:txBody>
          <a:bodyPr/>
          <a:lstStyle>
            <a:lvl1pPr>
              <a:defRPr/>
            </a:lvl1pPr>
          </a:lstStyle>
          <a:p>
            <a:pPr>
              <a:defRPr/>
            </a:pPr>
            <a:fld id="{0BB3EC4A-4EE5-4F84-831A-804463C7901D}" type="slidenum">
              <a:rPr lang="en-US" altLang="zh-CN" smtClean="0"/>
              <a:pPr>
                <a:defRPr/>
              </a:pPr>
              <a:t>‹#›</a:t>
            </a:fld>
            <a:endParaRPr lang="en-US" altLang="zh-CN"/>
          </a:p>
        </p:txBody>
      </p:sp>
      <p:sp>
        <p:nvSpPr>
          <p:cNvPr id="6" name="日期占位符 1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2"/>
          <p:cNvSpPr>
            <a:spLocks noGrp="1"/>
          </p:cNvSpPr>
          <p:nvPr>
            <p:ph type="ftr" sz="quarter" idx="10"/>
          </p:nvPr>
        </p:nvSpPr>
        <p:spPr/>
        <p:txBody>
          <a:bodyPr/>
          <a:lstStyle>
            <a:lvl1pPr>
              <a:defRPr/>
            </a:lvl1pPr>
          </a:lstStyle>
          <a:p>
            <a:pPr>
              <a:defRPr/>
            </a:pPr>
            <a:r>
              <a:rPr lang="en-US" altLang="zh-CN" smtClean="0"/>
              <a:t>www.embedu.org</a:t>
            </a:r>
            <a:endParaRPr lang="en-US" altLang="zh-CN"/>
          </a:p>
        </p:txBody>
      </p:sp>
      <p:sp>
        <p:nvSpPr>
          <p:cNvPr id="5" name="灯片编号占位符 22"/>
          <p:cNvSpPr>
            <a:spLocks noGrp="1"/>
          </p:cNvSpPr>
          <p:nvPr>
            <p:ph type="sldNum" sz="quarter" idx="11"/>
          </p:nvPr>
        </p:nvSpPr>
        <p:spPr/>
        <p:txBody>
          <a:bodyPr/>
          <a:lstStyle>
            <a:lvl1pPr>
              <a:defRPr/>
            </a:lvl1pPr>
          </a:lstStyle>
          <a:p>
            <a:pPr>
              <a:defRPr/>
            </a:pPr>
            <a:fld id="{7A8B5FBB-67B9-4459-AA62-9EFE75F81D1D}" type="slidenum">
              <a:rPr lang="en-US" altLang="zh-CN" smtClean="0"/>
              <a:pPr>
                <a:defRPr/>
              </a:pPr>
              <a:t>‹#›</a:t>
            </a:fld>
            <a:endParaRPr lang="en-US" altLang="zh-CN"/>
          </a:p>
        </p:txBody>
      </p:sp>
      <p:sp>
        <p:nvSpPr>
          <p:cNvPr id="6" name="日期占位符 1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2"/>
          <p:cNvSpPr>
            <a:spLocks noGrp="1"/>
          </p:cNvSpPr>
          <p:nvPr>
            <p:ph type="ftr" sz="quarter" idx="10"/>
          </p:nvPr>
        </p:nvSpPr>
        <p:spPr/>
        <p:txBody>
          <a:bodyPr/>
          <a:lstStyle>
            <a:lvl1pPr>
              <a:defRPr/>
            </a:lvl1pPr>
          </a:lstStyle>
          <a:p>
            <a:pPr>
              <a:defRPr/>
            </a:pPr>
            <a:r>
              <a:rPr lang="en-US" altLang="zh-CN" smtClean="0"/>
              <a:t>www.embedu.org</a:t>
            </a:r>
            <a:endParaRPr lang="en-US" altLang="zh-CN"/>
          </a:p>
        </p:txBody>
      </p:sp>
      <p:sp>
        <p:nvSpPr>
          <p:cNvPr id="5" name="灯片编号占位符 22"/>
          <p:cNvSpPr>
            <a:spLocks noGrp="1"/>
          </p:cNvSpPr>
          <p:nvPr>
            <p:ph type="sldNum" sz="quarter" idx="11"/>
          </p:nvPr>
        </p:nvSpPr>
        <p:spPr/>
        <p:txBody>
          <a:bodyPr/>
          <a:lstStyle>
            <a:lvl1pPr>
              <a:defRPr/>
            </a:lvl1pPr>
          </a:lstStyle>
          <a:p>
            <a:pPr>
              <a:defRPr/>
            </a:pPr>
            <a:fld id="{8AD0A5CD-A4E2-4804-9CEF-F35DAD79D7AF}" type="slidenum">
              <a:rPr lang="en-US" altLang="zh-CN" smtClean="0"/>
              <a:pPr>
                <a:defRPr/>
              </a:pPr>
              <a:t>‹#›</a:t>
            </a:fld>
            <a:endParaRPr lang="en-US" altLang="zh-CN"/>
          </a:p>
        </p:txBody>
      </p:sp>
      <p:sp>
        <p:nvSpPr>
          <p:cNvPr id="6" name="日期占位符 1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2"/>
          <p:cNvSpPr>
            <a:spLocks noGrp="1"/>
          </p:cNvSpPr>
          <p:nvPr>
            <p:ph type="ftr" sz="quarter" idx="10"/>
          </p:nvPr>
        </p:nvSpPr>
        <p:spPr/>
        <p:txBody>
          <a:bodyPr/>
          <a:lstStyle>
            <a:lvl1pPr>
              <a:defRPr/>
            </a:lvl1pPr>
          </a:lstStyle>
          <a:p>
            <a:pPr>
              <a:defRPr/>
            </a:pPr>
            <a:r>
              <a:rPr lang="en-US" altLang="zh-CN" smtClean="0"/>
              <a:t>www.embedu.org</a:t>
            </a:r>
            <a:endParaRPr lang="en-US" altLang="zh-CN"/>
          </a:p>
        </p:txBody>
      </p:sp>
      <p:sp>
        <p:nvSpPr>
          <p:cNvPr id="6" name="灯片编号占位符 22"/>
          <p:cNvSpPr>
            <a:spLocks noGrp="1"/>
          </p:cNvSpPr>
          <p:nvPr>
            <p:ph type="sldNum" sz="quarter" idx="11"/>
          </p:nvPr>
        </p:nvSpPr>
        <p:spPr/>
        <p:txBody>
          <a:bodyPr/>
          <a:lstStyle>
            <a:lvl1pPr>
              <a:defRPr/>
            </a:lvl1pPr>
          </a:lstStyle>
          <a:p>
            <a:pPr>
              <a:defRPr/>
            </a:pPr>
            <a:fld id="{40EB1939-65ED-4720-8C9A-1D9CD0B06335}" type="slidenum">
              <a:rPr lang="en-US" altLang="zh-CN" smtClean="0"/>
              <a:pPr>
                <a:defRPr/>
              </a:pPr>
              <a:t>‹#›</a:t>
            </a:fld>
            <a:endParaRPr lang="en-US" altLang="zh-CN"/>
          </a:p>
        </p:txBody>
      </p:sp>
      <p:sp>
        <p:nvSpPr>
          <p:cNvPr id="7" name="日期占位符 1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pPr>
              <a:defRPr/>
            </a:pPr>
            <a:r>
              <a:rPr lang="en-US" altLang="zh-CN"/>
              <a:t>www.embedu.org</a:t>
            </a:r>
          </a:p>
        </p:txBody>
      </p:sp>
      <p:sp>
        <p:nvSpPr>
          <p:cNvPr id="4" name="灯片编号占位符 22"/>
          <p:cNvSpPr>
            <a:spLocks noGrp="1"/>
          </p:cNvSpPr>
          <p:nvPr>
            <p:ph type="sldNum" sz="quarter" idx="11"/>
          </p:nvPr>
        </p:nvSpPr>
        <p:spPr/>
        <p:txBody>
          <a:bodyPr/>
          <a:lstStyle>
            <a:lvl1pPr>
              <a:defRPr/>
            </a:lvl1pPr>
          </a:lstStyle>
          <a:p>
            <a:pPr>
              <a:defRPr/>
            </a:pPr>
            <a:fld id="{C0715577-192B-474C-B8C6-729C230DDA84}" type="slidenum">
              <a:rPr lang="en-US" altLang="zh-CN"/>
              <a:pPr>
                <a:defRPr/>
              </a:pPr>
              <a:t>‹#›</a:t>
            </a:fld>
            <a:endParaRPr lang="en-US" altLang="zh-CN"/>
          </a:p>
        </p:txBody>
      </p:sp>
      <p:sp>
        <p:nvSpPr>
          <p:cNvPr id="5" name="日期占位符 1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2"/>
          <p:cNvSpPr>
            <a:spLocks noGrp="1"/>
          </p:cNvSpPr>
          <p:nvPr>
            <p:ph type="ftr" sz="quarter" idx="10"/>
          </p:nvPr>
        </p:nvSpPr>
        <p:spPr/>
        <p:txBody>
          <a:bodyPr/>
          <a:lstStyle>
            <a:lvl1pPr>
              <a:defRPr/>
            </a:lvl1pPr>
          </a:lstStyle>
          <a:p>
            <a:pPr>
              <a:defRPr/>
            </a:pPr>
            <a:r>
              <a:rPr lang="en-US" altLang="zh-CN" smtClean="0"/>
              <a:t>www.embedu.org</a:t>
            </a:r>
            <a:endParaRPr lang="en-US" altLang="zh-CN"/>
          </a:p>
        </p:txBody>
      </p:sp>
      <p:sp>
        <p:nvSpPr>
          <p:cNvPr id="8" name="灯片编号占位符 22"/>
          <p:cNvSpPr>
            <a:spLocks noGrp="1"/>
          </p:cNvSpPr>
          <p:nvPr>
            <p:ph type="sldNum" sz="quarter" idx="11"/>
          </p:nvPr>
        </p:nvSpPr>
        <p:spPr/>
        <p:txBody>
          <a:bodyPr/>
          <a:lstStyle>
            <a:lvl1pPr>
              <a:defRPr/>
            </a:lvl1pPr>
          </a:lstStyle>
          <a:p>
            <a:pPr>
              <a:defRPr/>
            </a:pPr>
            <a:fld id="{70E4C5E5-BE5A-47D3-AD26-6C86510976DD}" type="slidenum">
              <a:rPr lang="en-US" altLang="zh-CN" smtClean="0"/>
              <a:pPr>
                <a:defRPr/>
              </a:pPr>
              <a:t>‹#›</a:t>
            </a:fld>
            <a:endParaRPr lang="en-US" altLang="zh-CN"/>
          </a:p>
        </p:txBody>
      </p:sp>
      <p:sp>
        <p:nvSpPr>
          <p:cNvPr id="9" name="日期占位符 1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pPr>
              <a:defRPr/>
            </a:pPr>
            <a:r>
              <a:rPr lang="en-US" altLang="zh-CN" smtClean="0"/>
              <a:t>www.embedu.org</a:t>
            </a:r>
            <a:endParaRPr lang="en-US" altLang="zh-CN"/>
          </a:p>
        </p:txBody>
      </p:sp>
      <p:sp>
        <p:nvSpPr>
          <p:cNvPr id="4" name="灯片编号占位符 22"/>
          <p:cNvSpPr>
            <a:spLocks noGrp="1"/>
          </p:cNvSpPr>
          <p:nvPr>
            <p:ph type="sldNum" sz="quarter" idx="11"/>
          </p:nvPr>
        </p:nvSpPr>
        <p:spPr/>
        <p:txBody>
          <a:bodyPr/>
          <a:lstStyle>
            <a:lvl1pPr>
              <a:defRPr/>
            </a:lvl1pPr>
          </a:lstStyle>
          <a:p>
            <a:pPr>
              <a:defRPr/>
            </a:pPr>
            <a:fld id="{C0715577-192B-474C-B8C6-729C230DDA84}" type="slidenum">
              <a:rPr lang="en-US" altLang="zh-CN" smtClean="0"/>
              <a:pPr>
                <a:defRPr/>
              </a:pPr>
              <a:t>‹#›</a:t>
            </a:fld>
            <a:endParaRPr lang="en-US" altLang="zh-CN"/>
          </a:p>
        </p:txBody>
      </p:sp>
      <p:sp>
        <p:nvSpPr>
          <p:cNvPr id="5" name="日期占位符 1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2"/>
          <p:cNvSpPr>
            <a:spLocks noGrp="1"/>
          </p:cNvSpPr>
          <p:nvPr>
            <p:ph type="ftr" sz="quarter" idx="10"/>
          </p:nvPr>
        </p:nvSpPr>
        <p:spPr/>
        <p:txBody>
          <a:bodyPr/>
          <a:lstStyle>
            <a:lvl1pPr>
              <a:defRPr/>
            </a:lvl1pPr>
          </a:lstStyle>
          <a:p>
            <a:pPr>
              <a:defRPr/>
            </a:pPr>
            <a:r>
              <a:rPr lang="en-US" altLang="zh-CN" smtClean="0"/>
              <a:t>www.embedu.org</a:t>
            </a:r>
            <a:endParaRPr lang="en-US" altLang="zh-CN"/>
          </a:p>
        </p:txBody>
      </p:sp>
      <p:sp>
        <p:nvSpPr>
          <p:cNvPr id="3" name="灯片编号占位符 22"/>
          <p:cNvSpPr>
            <a:spLocks noGrp="1"/>
          </p:cNvSpPr>
          <p:nvPr>
            <p:ph type="sldNum" sz="quarter" idx="11"/>
          </p:nvPr>
        </p:nvSpPr>
        <p:spPr/>
        <p:txBody>
          <a:bodyPr/>
          <a:lstStyle>
            <a:lvl1pPr>
              <a:defRPr/>
            </a:lvl1pPr>
          </a:lstStyle>
          <a:p>
            <a:pPr>
              <a:defRPr/>
            </a:pPr>
            <a:fld id="{656E7E9B-8681-4C05-B707-12CAB71B6652}" type="slidenum">
              <a:rPr lang="en-US" altLang="zh-CN" smtClean="0"/>
              <a:pPr>
                <a:defRPr/>
              </a:pPr>
              <a:t>‹#›</a:t>
            </a:fld>
            <a:endParaRPr lang="en-US" altLang="zh-CN"/>
          </a:p>
        </p:txBody>
      </p:sp>
      <p:sp>
        <p:nvSpPr>
          <p:cNvPr id="4" name="日期占位符 1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2"/>
          <p:cNvSpPr>
            <a:spLocks noGrp="1"/>
          </p:cNvSpPr>
          <p:nvPr>
            <p:ph type="ftr" sz="quarter" idx="10"/>
          </p:nvPr>
        </p:nvSpPr>
        <p:spPr/>
        <p:txBody>
          <a:bodyPr/>
          <a:lstStyle>
            <a:lvl1pPr>
              <a:defRPr/>
            </a:lvl1pPr>
          </a:lstStyle>
          <a:p>
            <a:pPr>
              <a:defRPr/>
            </a:pPr>
            <a:r>
              <a:rPr lang="en-US" altLang="zh-CN" smtClean="0"/>
              <a:t>www.embedu.org</a:t>
            </a:r>
            <a:endParaRPr lang="en-US" altLang="zh-CN"/>
          </a:p>
        </p:txBody>
      </p:sp>
      <p:sp>
        <p:nvSpPr>
          <p:cNvPr id="6" name="灯片编号占位符 22"/>
          <p:cNvSpPr>
            <a:spLocks noGrp="1"/>
          </p:cNvSpPr>
          <p:nvPr>
            <p:ph type="sldNum" sz="quarter" idx="11"/>
          </p:nvPr>
        </p:nvSpPr>
        <p:spPr/>
        <p:txBody>
          <a:bodyPr/>
          <a:lstStyle>
            <a:lvl1pPr>
              <a:defRPr/>
            </a:lvl1pPr>
          </a:lstStyle>
          <a:p>
            <a:pPr>
              <a:defRPr/>
            </a:pPr>
            <a:fld id="{273D7F86-8E38-4C76-9727-ECBB56A3E2F7}" type="slidenum">
              <a:rPr lang="en-US" altLang="zh-CN" smtClean="0"/>
              <a:pPr>
                <a:defRPr/>
              </a:pPr>
              <a:t>‹#›</a:t>
            </a:fld>
            <a:endParaRPr lang="en-US" altLang="zh-CN"/>
          </a:p>
        </p:txBody>
      </p:sp>
      <p:sp>
        <p:nvSpPr>
          <p:cNvPr id="7" name="日期占位符 1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2"/>
          <p:cNvSpPr>
            <a:spLocks noGrp="1"/>
          </p:cNvSpPr>
          <p:nvPr>
            <p:ph type="ftr" sz="quarter" idx="10"/>
          </p:nvPr>
        </p:nvSpPr>
        <p:spPr/>
        <p:txBody>
          <a:bodyPr/>
          <a:lstStyle>
            <a:lvl1pPr>
              <a:defRPr/>
            </a:lvl1pPr>
          </a:lstStyle>
          <a:p>
            <a:pPr>
              <a:defRPr/>
            </a:pPr>
            <a:r>
              <a:rPr lang="en-US" altLang="zh-CN" smtClean="0"/>
              <a:t>www.embedu.org</a:t>
            </a:r>
            <a:endParaRPr lang="en-US" altLang="zh-CN"/>
          </a:p>
        </p:txBody>
      </p:sp>
      <p:sp>
        <p:nvSpPr>
          <p:cNvPr id="6" name="灯片编号占位符 22"/>
          <p:cNvSpPr>
            <a:spLocks noGrp="1"/>
          </p:cNvSpPr>
          <p:nvPr>
            <p:ph type="sldNum" sz="quarter" idx="11"/>
          </p:nvPr>
        </p:nvSpPr>
        <p:spPr/>
        <p:txBody>
          <a:bodyPr/>
          <a:lstStyle>
            <a:lvl1pPr>
              <a:defRPr/>
            </a:lvl1pPr>
          </a:lstStyle>
          <a:p>
            <a:pPr>
              <a:defRPr/>
            </a:pPr>
            <a:fld id="{F8F5721A-4928-4768-AF17-B7881F6CB268}" type="slidenum">
              <a:rPr lang="en-US" altLang="zh-CN" smtClean="0"/>
              <a:pPr>
                <a:defRPr/>
              </a:pPr>
              <a:t>‹#›</a:t>
            </a:fld>
            <a:endParaRPr lang="en-US" altLang="zh-CN"/>
          </a:p>
        </p:txBody>
      </p:sp>
      <p:sp>
        <p:nvSpPr>
          <p:cNvPr id="7" name="日期占位符 1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2"/>
          <p:cNvSpPr>
            <a:spLocks noGrp="1"/>
          </p:cNvSpPr>
          <p:nvPr>
            <p:ph type="ftr" sz="quarter" idx="10"/>
          </p:nvPr>
        </p:nvSpPr>
        <p:spPr/>
        <p:txBody>
          <a:bodyPr/>
          <a:lstStyle>
            <a:lvl1pPr>
              <a:defRPr/>
            </a:lvl1pPr>
          </a:lstStyle>
          <a:p>
            <a:pPr>
              <a:defRPr/>
            </a:pPr>
            <a:r>
              <a:rPr lang="en-US" altLang="zh-CN" smtClean="0"/>
              <a:t>www.embedu.org</a:t>
            </a:r>
            <a:endParaRPr lang="en-US" altLang="zh-CN"/>
          </a:p>
        </p:txBody>
      </p:sp>
      <p:sp>
        <p:nvSpPr>
          <p:cNvPr id="5" name="灯片编号占位符 22"/>
          <p:cNvSpPr>
            <a:spLocks noGrp="1"/>
          </p:cNvSpPr>
          <p:nvPr>
            <p:ph type="sldNum" sz="quarter" idx="11"/>
          </p:nvPr>
        </p:nvSpPr>
        <p:spPr/>
        <p:txBody>
          <a:bodyPr/>
          <a:lstStyle>
            <a:lvl1pPr>
              <a:defRPr/>
            </a:lvl1pPr>
          </a:lstStyle>
          <a:p>
            <a:pPr>
              <a:defRPr/>
            </a:pPr>
            <a:fld id="{C4AEDD53-908E-4D57-A668-B012DE2718AE}" type="slidenum">
              <a:rPr lang="en-US" altLang="zh-CN" smtClean="0"/>
              <a:pPr>
                <a:defRPr/>
              </a:pPr>
              <a:t>‹#›</a:t>
            </a:fld>
            <a:endParaRPr lang="en-US" altLang="zh-CN"/>
          </a:p>
        </p:txBody>
      </p:sp>
      <p:sp>
        <p:nvSpPr>
          <p:cNvPr id="6" name="日期占位符 1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2400"/>
            <a:ext cx="2057400" cy="5976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019800" cy="59769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2"/>
          <p:cNvSpPr>
            <a:spLocks noGrp="1"/>
          </p:cNvSpPr>
          <p:nvPr>
            <p:ph type="ftr" sz="quarter" idx="10"/>
          </p:nvPr>
        </p:nvSpPr>
        <p:spPr/>
        <p:txBody>
          <a:bodyPr/>
          <a:lstStyle>
            <a:lvl1pPr>
              <a:defRPr/>
            </a:lvl1pPr>
          </a:lstStyle>
          <a:p>
            <a:pPr>
              <a:defRPr/>
            </a:pPr>
            <a:r>
              <a:rPr lang="en-US" altLang="zh-CN" smtClean="0"/>
              <a:t>www.embedu.org</a:t>
            </a:r>
            <a:endParaRPr lang="en-US" altLang="zh-CN"/>
          </a:p>
        </p:txBody>
      </p:sp>
      <p:sp>
        <p:nvSpPr>
          <p:cNvPr id="5" name="灯片编号占位符 22"/>
          <p:cNvSpPr>
            <a:spLocks noGrp="1"/>
          </p:cNvSpPr>
          <p:nvPr>
            <p:ph type="sldNum" sz="quarter" idx="11"/>
          </p:nvPr>
        </p:nvSpPr>
        <p:spPr/>
        <p:txBody>
          <a:bodyPr/>
          <a:lstStyle>
            <a:lvl1pPr>
              <a:defRPr/>
            </a:lvl1pPr>
          </a:lstStyle>
          <a:p>
            <a:pPr>
              <a:defRPr/>
            </a:pPr>
            <a:fld id="{E42BB337-6254-4E13-B461-CE7C6D3A2087}" type="slidenum">
              <a:rPr lang="en-US" altLang="zh-CN" smtClean="0"/>
              <a:pPr>
                <a:defRPr/>
              </a:pPr>
              <a:t>‹#›</a:t>
            </a:fld>
            <a:endParaRPr lang="en-US" altLang="zh-CN"/>
          </a:p>
        </p:txBody>
      </p:sp>
      <p:sp>
        <p:nvSpPr>
          <p:cNvPr id="6" name="日期占位符 1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229600" cy="990600"/>
          </a:xfrm>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pPr>
              <a:defRPr/>
            </a:pPr>
            <a:r>
              <a:rPr lang="en-US" altLang="zh-CN" smtClean="0"/>
              <a:t>www.embedu.org</a:t>
            </a:r>
            <a:endParaRPr lang="en-US" altLang="zh-CN"/>
          </a:p>
        </p:txBody>
      </p:sp>
      <p:sp>
        <p:nvSpPr>
          <p:cNvPr id="4" name="灯片编号占位符 22"/>
          <p:cNvSpPr>
            <a:spLocks noGrp="1"/>
          </p:cNvSpPr>
          <p:nvPr>
            <p:ph type="sldNum" sz="quarter" idx="11"/>
          </p:nvPr>
        </p:nvSpPr>
        <p:spPr/>
        <p:txBody>
          <a:bodyPr/>
          <a:lstStyle>
            <a:lvl1pPr>
              <a:defRPr/>
            </a:lvl1pPr>
          </a:lstStyle>
          <a:p>
            <a:pPr>
              <a:defRPr/>
            </a:pPr>
            <a:fld id="{507E544A-4D94-4BCB-9C8B-0D095060A22A}" type="slidenum">
              <a:rPr lang="en-US" altLang="zh-CN" smtClean="0"/>
              <a:pPr>
                <a:defRPr/>
              </a:pPr>
              <a:t>‹#›</a:t>
            </a:fld>
            <a:endParaRPr lang="en-US" altLang="zh-CN"/>
          </a:p>
        </p:txBody>
      </p:sp>
      <p:sp>
        <p:nvSpPr>
          <p:cNvPr id="5" name="日期占位符 13"/>
          <p:cNvSpPr>
            <a:spLocks noGrp="1"/>
          </p:cNvSpPr>
          <p:nvPr>
            <p:ph type="dt" sz="half" idx="12"/>
          </p:nvPr>
        </p:nvSpPr>
        <p:spPr/>
        <p:txBody>
          <a:bodyPr/>
          <a:lstStyle>
            <a:lvl1pPr>
              <a:defRPr/>
            </a:lvl1pPr>
          </a:lstStyle>
          <a:p>
            <a:pPr>
              <a:defRPr/>
            </a:pPr>
            <a:endParaRPr lang="en-US" altLang="zh-CN"/>
          </a:p>
        </p:txBody>
      </p:sp>
    </p:spTree>
  </p:cSld>
  <p:clrMapOvr>
    <a:masterClrMapping/>
  </p:clrMapOvr>
  <p:hf hd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229600" cy="9906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219200"/>
            <a:ext cx="8229600" cy="4910138"/>
          </a:xfrm>
        </p:spPr>
        <p:txBody>
          <a:bodyPr/>
          <a:lstStyle/>
          <a:p>
            <a:pPr lvl="0"/>
            <a:r>
              <a:rPr lang="zh-CN" altLang="en-US" noProof="0" smtClean="0"/>
              <a:t>单击图标添加表格</a:t>
            </a:r>
          </a:p>
        </p:txBody>
      </p:sp>
      <p:sp>
        <p:nvSpPr>
          <p:cNvPr id="4" name="页脚占位符 2"/>
          <p:cNvSpPr>
            <a:spLocks noGrp="1"/>
          </p:cNvSpPr>
          <p:nvPr>
            <p:ph type="ftr" sz="quarter" idx="10"/>
          </p:nvPr>
        </p:nvSpPr>
        <p:spPr/>
        <p:txBody>
          <a:bodyPr/>
          <a:lstStyle>
            <a:lvl1pPr>
              <a:defRPr/>
            </a:lvl1pPr>
          </a:lstStyle>
          <a:p>
            <a:pPr>
              <a:defRPr/>
            </a:pPr>
            <a:r>
              <a:rPr lang="en-US" altLang="zh-CN" smtClean="0"/>
              <a:t>www.embedu.org</a:t>
            </a:r>
            <a:endParaRPr lang="en-US" altLang="zh-CN"/>
          </a:p>
        </p:txBody>
      </p:sp>
      <p:sp>
        <p:nvSpPr>
          <p:cNvPr id="5" name="灯片编号占位符 22"/>
          <p:cNvSpPr>
            <a:spLocks noGrp="1"/>
          </p:cNvSpPr>
          <p:nvPr>
            <p:ph type="sldNum" sz="quarter" idx="11"/>
          </p:nvPr>
        </p:nvSpPr>
        <p:spPr/>
        <p:txBody>
          <a:bodyPr/>
          <a:lstStyle>
            <a:lvl1pPr>
              <a:defRPr/>
            </a:lvl1pPr>
          </a:lstStyle>
          <a:p>
            <a:pPr>
              <a:defRPr/>
            </a:pPr>
            <a:fld id="{507E544A-4D94-4BCB-9C8B-0D095060A22A}" type="slidenum">
              <a:rPr lang="en-US" altLang="zh-CN" smtClean="0"/>
              <a:pPr>
                <a:defRPr/>
              </a:pPr>
              <a:t>‹#›</a:t>
            </a:fld>
            <a:endParaRPr lang="en-US" altLang="zh-CN"/>
          </a:p>
        </p:txBody>
      </p:sp>
      <p:sp>
        <p:nvSpPr>
          <p:cNvPr id="6" name="日期占位符 13"/>
          <p:cNvSpPr>
            <a:spLocks noGrp="1"/>
          </p:cNvSpPr>
          <p:nvPr>
            <p:ph type="dt" sz="half" idx="12"/>
          </p:nvPr>
        </p:nvSpPr>
        <p:spPr/>
        <p:txBody>
          <a:bodyPr/>
          <a:lstStyle>
            <a:lvl1pPr>
              <a:defRPr/>
            </a:lvl1pPr>
          </a:lstStyle>
          <a:p>
            <a:pPr>
              <a:defRPr/>
            </a:pPr>
            <a:endParaRPr lang="en-US" altLang="zh-CN"/>
          </a:p>
        </p:txBody>
      </p:sp>
    </p:spTree>
  </p:cSld>
  <p:clrMapOvr>
    <a:masterClrMapping/>
  </p:clrMapOvr>
  <p:hf hd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p:cNvSpPr>
          <p:nvPr>
            <p:ph type="dt" sz="half" idx="10"/>
          </p:nvPr>
        </p:nvSpPr>
        <p:spPr/>
        <p:txBody>
          <a:bodyPr/>
          <a:lstStyle>
            <a:lvl1pPr>
              <a:defRPr/>
            </a:lvl1pPr>
          </a:lstStyle>
          <a:p>
            <a:pPr>
              <a:defRPr/>
            </a:pPr>
            <a:endParaRPr lang="en-US" altLang="zh-CN"/>
          </a:p>
        </p:txBody>
      </p:sp>
      <p:sp>
        <p:nvSpPr>
          <p:cNvPr id="5" name="灯片编号占位符 6"/>
          <p:cNvSpPr>
            <a:spLocks noGrp="1"/>
          </p:cNvSpPr>
          <p:nvPr>
            <p:ph type="sldNum" sz="quarter" idx="11"/>
          </p:nvPr>
        </p:nvSpPr>
        <p:spPr/>
        <p:txBody>
          <a:bodyPr/>
          <a:lstStyle>
            <a:lvl1pPr>
              <a:defRPr/>
            </a:lvl1pPr>
          </a:lstStyle>
          <a:p>
            <a:pPr>
              <a:defRPr/>
            </a:pPr>
            <a:fld id="{E10946D1-16DB-468D-9542-53BA24AB3AE9}" type="slidenum">
              <a:rPr lang="en-US" altLang="zh-CN"/>
              <a:pPr>
                <a:defRPr/>
              </a:pPr>
              <a:t>‹#›</a:t>
            </a:fld>
            <a:endParaRPr lang="en-US" altLang="zh-CN"/>
          </a:p>
        </p:txBody>
      </p:sp>
      <p:sp>
        <p:nvSpPr>
          <p:cNvPr id="6"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2"/>
          <p:cNvSpPr>
            <a:spLocks noGrp="1"/>
          </p:cNvSpPr>
          <p:nvPr>
            <p:ph type="ftr" sz="quarter" idx="10"/>
          </p:nvPr>
        </p:nvSpPr>
        <p:spPr/>
        <p:txBody>
          <a:bodyPr/>
          <a:lstStyle>
            <a:lvl1pPr>
              <a:defRPr/>
            </a:lvl1pPr>
          </a:lstStyle>
          <a:p>
            <a:pPr>
              <a:defRPr/>
            </a:pPr>
            <a:r>
              <a:rPr lang="en-US" altLang="zh-CN"/>
              <a:t>www.embedu.org</a:t>
            </a:r>
          </a:p>
        </p:txBody>
      </p:sp>
      <p:sp>
        <p:nvSpPr>
          <p:cNvPr id="3" name="灯片编号占位符 22"/>
          <p:cNvSpPr>
            <a:spLocks noGrp="1"/>
          </p:cNvSpPr>
          <p:nvPr>
            <p:ph type="sldNum" sz="quarter" idx="11"/>
          </p:nvPr>
        </p:nvSpPr>
        <p:spPr/>
        <p:txBody>
          <a:bodyPr/>
          <a:lstStyle>
            <a:lvl1pPr>
              <a:defRPr/>
            </a:lvl1pPr>
          </a:lstStyle>
          <a:p>
            <a:pPr>
              <a:defRPr/>
            </a:pPr>
            <a:fld id="{656E7E9B-8681-4C05-B707-12CAB71B6652}" type="slidenum">
              <a:rPr lang="en-US" altLang="zh-CN"/>
              <a:pPr>
                <a:defRPr/>
              </a:pPr>
              <a:t>‹#›</a:t>
            </a:fld>
            <a:endParaRPr lang="en-US" altLang="zh-CN"/>
          </a:p>
        </p:txBody>
      </p:sp>
      <p:sp>
        <p:nvSpPr>
          <p:cNvPr id="4" name="日期占位符 1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p:cNvSpPr>
          <p:nvPr>
            <p:ph type="dt" sz="half" idx="10"/>
          </p:nvPr>
        </p:nvSpPr>
        <p:spPr/>
        <p:txBody>
          <a:bodyPr/>
          <a:lstStyle>
            <a:lvl1pPr>
              <a:defRPr/>
            </a:lvl1pPr>
          </a:lstStyle>
          <a:p>
            <a:pPr>
              <a:defRPr/>
            </a:pPr>
            <a:endParaRPr lang="en-US" altLang="zh-CN"/>
          </a:p>
        </p:txBody>
      </p:sp>
      <p:sp>
        <p:nvSpPr>
          <p:cNvPr id="5" name="灯片编号占位符 6"/>
          <p:cNvSpPr>
            <a:spLocks noGrp="1"/>
          </p:cNvSpPr>
          <p:nvPr>
            <p:ph type="sldNum" sz="quarter" idx="11"/>
          </p:nvPr>
        </p:nvSpPr>
        <p:spPr/>
        <p:txBody>
          <a:bodyPr/>
          <a:lstStyle>
            <a:lvl1pPr>
              <a:defRPr/>
            </a:lvl1pPr>
          </a:lstStyle>
          <a:p>
            <a:pPr>
              <a:defRPr/>
            </a:pPr>
            <a:fld id="{DA21FE3F-8332-4518-BFCA-03636EC7A62C}" type="slidenum">
              <a:rPr lang="en-US" altLang="zh-CN"/>
              <a:pPr>
                <a:defRPr/>
              </a:pPr>
              <a:t>‹#›</a:t>
            </a:fld>
            <a:endParaRPr lang="en-US" altLang="zh-CN"/>
          </a:p>
        </p:txBody>
      </p:sp>
      <p:sp>
        <p:nvSpPr>
          <p:cNvPr id="6"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4"/>
          <p:cNvSpPr>
            <a:spLocks noGrp="1"/>
          </p:cNvSpPr>
          <p:nvPr>
            <p:ph type="dt" sz="half" idx="10"/>
          </p:nvPr>
        </p:nvSpPr>
        <p:spPr/>
        <p:txBody>
          <a:bodyPr/>
          <a:lstStyle>
            <a:lvl1pPr>
              <a:defRPr/>
            </a:lvl1pPr>
          </a:lstStyle>
          <a:p>
            <a:pPr>
              <a:defRPr/>
            </a:pPr>
            <a:endParaRPr lang="en-US" altLang="zh-CN"/>
          </a:p>
        </p:txBody>
      </p:sp>
      <p:sp>
        <p:nvSpPr>
          <p:cNvPr id="5" name="灯片编号占位符 6"/>
          <p:cNvSpPr>
            <a:spLocks noGrp="1"/>
          </p:cNvSpPr>
          <p:nvPr>
            <p:ph type="sldNum" sz="quarter" idx="11"/>
          </p:nvPr>
        </p:nvSpPr>
        <p:spPr/>
        <p:txBody>
          <a:bodyPr/>
          <a:lstStyle>
            <a:lvl1pPr>
              <a:defRPr/>
            </a:lvl1pPr>
          </a:lstStyle>
          <a:p>
            <a:pPr>
              <a:defRPr/>
            </a:pPr>
            <a:fld id="{0E093B8D-9C2F-4826-85BD-F599E1587193}" type="slidenum">
              <a:rPr lang="en-US" altLang="zh-CN"/>
              <a:pPr>
                <a:defRPr/>
              </a:pPr>
              <a:t>‹#›</a:t>
            </a:fld>
            <a:endParaRPr lang="en-US" altLang="zh-CN"/>
          </a:p>
        </p:txBody>
      </p:sp>
      <p:sp>
        <p:nvSpPr>
          <p:cNvPr id="6"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p:txBody>
          <a:bodyPr/>
          <a:lstStyle>
            <a:lvl1pPr>
              <a:defRPr/>
            </a:lvl1pPr>
          </a:lstStyle>
          <a:p>
            <a:pPr>
              <a:defRPr/>
            </a:pPr>
            <a:fld id="{62EB357F-EBF4-43CE-87DF-0D320C40D24F}" type="slidenum">
              <a:rPr lang="en-US" altLang="zh-CN"/>
              <a:pPr>
                <a:defRPr/>
              </a:pPr>
              <a:t>‹#›</a:t>
            </a:fld>
            <a:endParaRPr lang="en-US" altLang="zh-CN"/>
          </a:p>
        </p:txBody>
      </p:sp>
      <p:sp>
        <p:nvSpPr>
          <p:cNvPr id="7"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4"/>
          <p:cNvSpPr>
            <a:spLocks noGrp="1"/>
          </p:cNvSpPr>
          <p:nvPr>
            <p:ph type="dt" sz="half" idx="10"/>
          </p:nvPr>
        </p:nvSpPr>
        <p:spPr/>
        <p:txBody>
          <a:bodyPr/>
          <a:lstStyle>
            <a:lvl1pPr>
              <a:defRPr/>
            </a:lvl1pPr>
          </a:lstStyle>
          <a:p>
            <a:pPr>
              <a:defRPr/>
            </a:pPr>
            <a:endParaRPr lang="en-US" altLang="zh-CN"/>
          </a:p>
        </p:txBody>
      </p:sp>
      <p:sp>
        <p:nvSpPr>
          <p:cNvPr id="8" name="灯片编号占位符 6"/>
          <p:cNvSpPr>
            <a:spLocks noGrp="1"/>
          </p:cNvSpPr>
          <p:nvPr>
            <p:ph type="sldNum" sz="quarter" idx="11"/>
          </p:nvPr>
        </p:nvSpPr>
        <p:spPr/>
        <p:txBody>
          <a:bodyPr/>
          <a:lstStyle>
            <a:lvl1pPr>
              <a:defRPr/>
            </a:lvl1pPr>
          </a:lstStyle>
          <a:p>
            <a:pPr>
              <a:defRPr/>
            </a:pPr>
            <a:fld id="{33A6754A-2356-495C-883F-BBA9CE4C9538}" type="slidenum">
              <a:rPr lang="en-US" altLang="zh-CN"/>
              <a:pPr>
                <a:defRPr/>
              </a:pPr>
              <a:t>‹#›</a:t>
            </a:fld>
            <a:endParaRPr lang="en-US" altLang="zh-CN"/>
          </a:p>
        </p:txBody>
      </p:sp>
      <p:sp>
        <p:nvSpPr>
          <p:cNvPr id="9"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4"/>
          <p:cNvSpPr>
            <a:spLocks noGrp="1"/>
          </p:cNvSpPr>
          <p:nvPr>
            <p:ph type="dt" sz="half" idx="10"/>
          </p:nvPr>
        </p:nvSpPr>
        <p:spPr/>
        <p:txBody>
          <a:bodyPr/>
          <a:lstStyle>
            <a:lvl1pPr>
              <a:defRPr/>
            </a:lvl1pPr>
          </a:lstStyle>
          <a:p>
            <a:pPr>
              <a:defRPr/>
            </a:pPr>
            <a:endParaRPr lang="en-US" altLang="zh-CN"/>
          </a:p>
        </p:txBody>
      </p:sp>
      <p:sp>
        <p:nvSpPr>
          <p:cNvPr id="4" name="灯片编号占位符 6"/>
          <p:cNvSpPr>
            <a:spLocks noGrp="1"/>
          </p:cNvSpPr>
          <p:nvPr>
            <p:ph type="sldNum" sz="quarter" idx="11"/>
          </p:nvPr>
        </p:nvSpPr>
        <p:spPr/>
        <p:txBody>
          <a:bodyPr/>
          <a:lstStyle>
            <a:lvl1pPr>
              <a:defRPr/>
            </a:lvl1pPr>
          </a:lstStyle>
          <a:p>
            <a:pPr>
              <a:defRPr/>
            </a:pPr>
            <a:fld id="{E5ABA701-F8E6-4135-A014-5B628E3C5220}" type="slidenum">
              <a:rPr lang="en-US" altLang="zh-CN"/>
              <a:pPr>
                <a:defRPr/>
              </a:pPr>
              <a:t>‹#›</a:t>
            </a:fld>
            <a:endParaRPr lang="en-US" altLang="zh-CN"/>
          </a:p>
        </p:txBody>
      </p:sp>
      <p:sp>
        <p:nvSpPr>
          <p:cNvPr id="5"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p:cNvSpPr>
          <p:nvPr>
            <p:ph type="dt" sz="half" idx="10"/>
          </p:nvPr>
        </p:nvSpPr>
        <p:spPr/>
        <p:txBody>
          <a:bodyPr/>
          <a:lstStyle>
            <a:lvl1pPr>
              <a:defRPr/>
            </a:lvl1pPr>
          </a:lstStyle>
          <a:p>
            <a:pPr>
              <a:defRPr/>
            </a:pPr>
            <a:endParaRPr lang="en-US" altLang="zh-CN"/>
          </a:p>
        </p:txBody>
      </p:sp>
      <p:sp>
        <p:nvSpPr>
          <p:cNvPr id="3" name="灯片编号占位符 6"/>
          <p:cNvSpPr>
            <a:spLocks noGrp="1"/>
          </p:cNvSpPr>
          <p:nvPr>
            <p:ph type="sldNum" sz="quarter" idx="11"/>
          </p:nvPr>
        </p:nvSpPr>
        <p:spPr/>
        <p:txBody>
          <a:bodyPr/>
          <a:lstStyle>
            <a:lvl1pPr>
              <a:defRPr/>
            </a:lvl1pPr>
          </a:lstStyle>
          <a:p>
            <a:pPr>
              <a:defRPr/>
            </a:pPr>
            <a:fld id="{2F24D6D1-DE1E-4DC5-BEE8-8DED5D13D304}" type="slidenum">
              <a:rPr lang="en-US" altLang="zh-CN"/>
              <a:pPr>
                <a:defRPr/>
              </a:pPr>
              <a:t>‹#›</a:t>
            </a:fld>
            <a:endParaRPr lang="en-US" altLang="zh-CN"/>
          </a:p>
        </p:txBody>
      </p:sp>
      <p:sp>
        <p:nvSpPr>
          <p:cNvPr id="4"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p:txBody>
          <a:bodyPr/>
          <a:lstStyle>
            <a:lvl1pPr>
              <a:defRPr/>
            </a:lvl1pPr>
          </a:lstStyle>
          <a:p>
            <a:pPr>
              <a:defRPr/>
            </a:pPr>
            <a:fld id="{F9FDAFD7-9E7D-4347-BA8F-04CF8398E429}" type="slidenum">
              <a:rPr lang="en-US" altLang="zh-CN"/>
              <a:pPr>
                <a:defRPr/>
              </a:pPr>
              <a:t>‹#›</a:t>
            </a:fld>
            <a:endParaRPr lang="en-US" altLang="zh-CN"/>
          </a:p>
        </p:txBody>
      </p:sp>
      <p:sp>
        <p:nvSpPr>
          <p:cNvPr id="7"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p:txBody>
          <a:bodyPr/>
          <a:lstStyle>
            <a:lvl1pPr>
              <a:defRPr/>
            </a:lvl1pPr>
          </a:lstStyle>
          <a:p>
            <a:pPr>
              <a:defRPr/>
            </a:pPr>
            <a:fld id="{C4115EA4-FB53-4EA0-894C-7A7A6119AD6E}" type="slidenum">
              <a:rPr lang="en-US" altLang="zh-CN"/>
              <a:pPr>
                <a:defRPr/>
              </a:pPr>
              <a:t>‹#›</a:t>
            </a:fld>
            <a:endParaRPr lang="en-US" altLang="zh-CN"/>
          </a:p>
        </p:txBody>
      </p:sp>
      <p:sp>
        <p:nvSpPr>
          <p:cNvPr id="7"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p:cNvSpPr>
          <p:nvPr>
            <p:ph type="dt" sz="half" idx="10"/>
          </p:nvPr>
        </p:nvSpPr>
        <p:spPr/>
        <p:txBody>
          <a:bodyPr/>
          <a:lstStyle>
            <a:lvl1pPr>
              <a:defRPr/>
            </a:lvl1pPr>
          </a:lstStyle>
          <a:p>
            <a:pPr>
              <a:defRPr/>
            </a:pPr>
            <a:endParaRPr lang="en-US" altLang="zh-CN"/>
          </a:p>
        </p:txBody>
      </p:sp>
      <p:sp>
        <p:nvSpPr>
          <p:cNvPr id="5" name="灯片编号占位符 6"/>
          <p:cNvSpPr>
            <a:spLocks noGrp="1"/>
          </p:cNvSpPr>
          <p:nvPr>
            <p:ph type="sldNum" sz="quarter" idx="11"/>
          </p:nvPr>
        </p:nvSpPr>
        <p:spPr/>
        <p:txBody>
          <a:bodyPr/>
          <a:lstStyle>
            <a:lvl1pPr>
              <a:defRPr/>
            </a:lvl1pPr>
          </a:lstStyle>
          <a:p>
            <a:pPr>
              <a:defRPr/>
            </a:pPr>
            <a:fld id="{0FD36833-F919-476C-B572-F884490FCADE}" type="slidenum">
              <a:rPr lang="en-US" altLang="zh-CN"/>
              <a:pPr>
                <a:defRPr/>
              </a:pPr>
              <a:t>‹#›</a:t>
            </a:fld>
            <a:endParaRPr lang="en-US" altLang="zh-CN"/>
          </a:p>
        </p:txBody>
      </p:sp>
      <p:sp>
        <p:nvSpPr>
          <p:cNvPr id="6"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2400"/>
            <a:ext cx="2057400" cy="5976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019800" cy="59769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p:cNvSpPr>
          <p:nvPr>
            <p:ph type="dt" sz="half" idx="10"/>
          </p:nvPr>
        </p:nvSpPr>
        <p:spPr/>
        <p:txBody>
          <a:bodyPr/>
          <a:lstStyle>
            <a:lvl1pPr>
              <a:defRPr/>
            </a:lvl1pPr>
          </a:lstStyle>
          <a:p>
            <a:pPr>
              <a:defRPr/>
            </a:pPr>
            <a:endParaRPr lang="en-US" altLang="zh-CN"/>
          </a:p>
        </p:txBody>
      </p:sp>
      <p:sp>
        <p:nvSpPr>
          <p:cNvPr id="5" name="灯片编号占位符 6"/>
          <p:cNvSpPr>
            <a:spLocks noGrp="1"/>
          </p:cNvSpPr>
          <p:nvPr>
            <p:ph type="sldNum" sz="quarter" idx="11"/>
          </p:nvPr>
        </p:nvSpPr>
        <p:spPr/>
        <p:txBody>
          <a:bodyPr/>
          <a:lstStyle>
            <a:lvl1pPr>
              <a:defRPr/>
            </a:lvl1pPr>
          </a:lstStyle>
          <a:p>
            <a:pPr>
              <a:defRPr/>
            </a:pPr>
            <a:fld id="{6E264F2D-8DCC-4030-9C53-D6A0DA61623E}" type="slidenum">
              <a:rPr lang="en-US" altLang="zh-CN"/>
              <a:pPr>
                <a:defRPr/>
              </a:pPr>
              <a:t>‹#›</a:t>
            </a:fld>
            <a:endParaRPr lang="en-US" altLang="zh-CN"/>
          </a:p>
        </p:txBody>
      </p:sp>
      <p:sp>
        <p:nvSpPr>
          <p:cNvPr id="6"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2"/>
          <p:cNvSpPr>
            <a:spLocks noGrp="1"/>
          </p:cNvSpPr>
          <p:nvPr>
            <p:ph type="ftr" sz="quarter" idx="10"/>
          </p:nvPr>
        </p:nvSpPr>
        <p:spPr/>
        <p:txBody>
          <a:bodyPr/>
          <a:lstStyle>
            <a:lvl1pPr>
              <a:defRPr/>
            </a:lvl1pPr>
          </a:lstStyle>
          <a:p>
            <a:pPr>
              <a:defRPr/>
            </a:pPr>
            <a:r>
              <a:rPr lang="en-US" altLang="zh-CN"/>
              <a:t>www.embedu.org</a:t>
            </a:r>
          </a:p>
        </p:txBody>
      </p:sp>
      <p:sp>
        <p:nvSpPr>
          <p:cNvPr id="6" name="灯片编号占位符 22"/>
          <p:cNvSpPr>
            <a:spLocks noGrp="1"/>
          </p:cNvSpPr>
          <p:nvPr>
            <p:ph type="sldNum" sz="quarter" idx="11"/>
          </p:nvPr>
        </p:nvSpPr>
        <p:spPr/>
        <p:txBody>
          <a:bodyPr/>
          <a:lstStyle>
            <a:lvl1pPr>
              <a:defRPr/>
            </a:lvl1pPr>
          </a:lstStyle>
          <a:p>
            <a:pPr>
              <a:defRPr/>
            </a:pPr>
            <a:fld id="{273D7F86-8E38-4C76-9727-ECBB56A3E2F7}" type="slidenum">
              <a:rPr lang="en-US" altLang="zh-CN"/>
              <a:pPr>
                <a:defRPr/>
              </a:pPr>
              <a:t>‹#›</a:t>
            </a:fld>
            <a:endParaRPr lang="en-US" altLang="zh-CN"/>
          </a:p>
        </p:txBody>
      </p:sp>
      <p:sp>
        <p:nvSpPr>
          <p:cNvPr id="7" name="日期占位符 1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C3E2F6C1-80C6-4EF1-9D2C-28067CE670B4}" type="slidenum">
              <a:rPr lang="en-US" altLang="zh-CN"/>
              <a:pPr>
                <a:defRPr/>
              </a:pPr>
              <a:t>‹#›</a:t>
            </a:fld>
            <a:endParaRPr lang="en-US" altLang="zh-CN"/>
          </a:p>
        </p:txBody>
      </p:sp>
      <p:sp>
        <p:nvSpPr>
          <p:cNvPr id="6"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2EDE2EAE-6D56-4369-BFDC-49E932764BD9}" type="slidenum">
              <a:rPr lang="en-US" altLang="zh-CN"/>
              <a:pPr>
                <a:defRPr/>
              </a:pPr>
              <a:t>‹#›</a:t>
            </a:fld>
            <a:endParaRPr lang="en-US" altLang="zh-CN"/>
          </a:p>
        </p:txBody>
      </p:sp>
      <p:sp>
        <p:nvSpPr>
          <p:cNvPr id="6"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A113552B-68C0-412E-B52B-D7960AAA7D53}" type="slidenum">
              <a:rPr lang="en-US" altLang="zh-CN"/>
              <a:pPr>
                <a:defRPr/>
              </a:pPr>
              <a:t>‹#›</a:t>
            </a:fld>
            <a:endParaRPr lang="en-US" altLang="zh-CN"/>
          </a:p>
        </p:txBody>
      </p:sp>
      <p:sp>
        <p:nvSpPr>
          <p:cNvPr id="6"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灯片编号占位符 5"/>
          <p:cNvSpPr>
            <a:spLocks noGrp="1"/>
          </p:cNvSpPr>
          <p:nvPr>
            <p:ph type="sldNum" sz="quarter" idx="11"/>
          </p:nvPr>
        </p:nvSpPr>
        <p:spPr/>
        <p:txBody>
          <a:bodyPr/>
          <a:lstStyle>
            <a:lvl1pPr>
              <a:defRPr/>
            </a:lvl1pPr>
          </a:lstStyle>
          <a:p>
            <a:pPr>
              <a:defRPr/>
            </a:pPr>
            <a:fld id="{7FE36968-34DE-468E-9D9B-CDB3142A481C}" type="slidenum">
              <a:rPr lang="en-US" altLang="zh-CN"/>
              <a:pPr>
                <a:defRPr/>
              </a:pPr>
              <a:t>‹#›</a:t>
            </a:fld>
            <a:endParaRPr lang="en-US" altLang="zh-CN"/>
          </a:p>
        </p:txBody>
      </p:sp>
      <p:sp>
        <p:nvSpPr>
          <p:cNvPr id="7"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p>
        </p:txBody>
      </p:sp>
      <p:sp>
        <p:nvSpPr>
          <p:cNvPr id="8" name="灯片编号占位符 5"/>
          <p:cNvSpPr>
            <a:spLocks noGrp="1"/>
          </p:cNvSpPr>
          <p:nvPr>
            <p:ph type="sldNum" sz="quarter" idx="11"/>
          </p:nvPr>
        </p:nvSpPr>
        <p:spPr/>
        <p:txBody>
          <a:bodyPr/>
          <a:lstStyle>
            <a:lvl1pPr>
              <a:defRPr/>
            </a:lvl1pPr>
          </a:lstStyle>
          <a:p>
            <a:pPr>
              <a:defRPr/>
            </a:pPr>
            <a:fld id="{78129A26-1052-4949-BF43-7A810109ACE7}" type="slidenum">
              <a:rPr lang="en-US" altLang="zh-CN"/>
              <a:pPr>
                <a:defRPr/>
              </a:pPr>
              <a:t>‹#›</a:t>
            </a:fld>
            <a:endParaRPr lang="en-US" altLang="zh-CN"/>
          </a:p>
        </p:txBody>
      </p:sp>
      <p:sp>
        <p:nvSpPr>
          <p:cNvPr id="9"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p>
        </p:txBody>
      </p:sp>
      <p:sp>
        <p:nvSpPr>
          <p:cNvPr id="4" name="灯片编号占位符 5"/>
          <p:cNvSpPr>
            <a:spLocks noGrp="1"/>
          </p:cNvSpPr>
          <p:nvPr>
            <p:ph type="sldNum" sz="quarter" idx="11"/>
          </p:nvPr>
        </p:nvSpPr>
        <p:spPr/>
        <p:txBody>
          <a:bodyPr/>
          <a:lstStyle>
            <a:lvl1pPr>
              <a:defRPr/>
            </a:lvl1pPr>
          </a:lstStyle>
          <a:p>
            <a:pPr>
              <a:defRPr/>
            </a:pPr>
            <a:fld id="{E8D8F2B4-E4FF-48E2-A362-07829288F82C}" type="slidenum">
              <a:rPr lang="en-US" altLang="zh-CN"/>
              <a:pPr>
                <a:defRPr/>
              </a:pPr>
              <a:t>‹#›</a:t>
            </a:fld>
            <a:endParaRPr lang="en-US" altLang="zh-CN"/>
          </a:p>
        </p:txBody>
      </p:sp>
      <p:sp>
        <p:nvSpPr>
          <p:cNvPr id="5"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p>
        </p:txBody>
      </p:sp>
      <p:sp>
        <p:nvSpPr>
          <p:cNvPr id="3" name="灯片编号占位符 5"/>
          <p:cNvSpPr>
            <a:spLocks noGrp="1"/>
          </p:cNvSpPr>
          <p:nvPr>
            <p:ph type="sldNum" sz="quarter" idx="11"/>
          </p:nvPr>
        </p:nvSpPr>
        <p:spPr/>
        <p:txBody>
          <a:bodyPr/>
          <a:lstStyle>
            <a:lvl1pPr>
              <a:defRPr/>
            </a:lvl1pPr>
          </a:lstStyle>
          <a:p>
            <a:pPr>
              <a:defRPr/>
            </a:pPr>
            <a:fld id="{26DE5CFB-CC8C-44C7-8D32-099ED4487B94}" type="slidenum">
              <a:rPr lang="en-US" altLang="zh-CN"/>
              <a:pPr>
                <a:defRPr/>
              </a:pPr>
              <a:t>‹#›</a:t>
            </a:fld>
            <a:endParaRPr lang="en-US" altLang="zh-CN"/>
          </a:p>
        </p:txBody>
      </p:sp>
      <p:sp>
        <p:nvSpPr>
          <p:cNvPr id="4"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灯片编号占位符 5"/>
          <p:cNvSpPr>
            <a:spLocks noGrp="1"/>
          </p:cNvSpPr>
          <p:nvPr>
            <p:ph type="sldNum" sz="quarter" idx="11"/>
          </p:nvPr>
        </p:nvSpPr>
        <p:spPr/>
        <p:txBody>
          <a:bodyPr/>
          <a:lstStyle>
            <a:lvl1pPr>
              <a:defRPr/>
            </a:lvl1pPr>
          </a:lstStyle>
          <a:p>
            <a:pPr>
              <a:defRPr/>
            </a:pPr>
            <a:fld id="{C62CB3D2-B46B-4322-AFE2-F3B9345494A0}" type="slidenum">
              <a:rPr lang="en-US" altLang="zh-CN"/>
              <a:pPr>
                <a:defRPr/>
              </a:pPr>
              <a:t>‹#›</a:t>
            </a:fld>
            <a:endParaRPr lang="en-US" altLang="zh-CN"/>
          </a:p>
        </p:txBody>
      </p:sp>
      <p:sp>
        <p:nvSpPr>
          <p:cNvPr id="7"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灯片编号占位符 5"/>
          <p:cNvSpPr>
            <a:spLocks noGrp="1"/>
          </p:cNvSpPr>
          <p:nvPr>
            <p:ph type="sldNum" sz="quarter" idx="11"/>
          </p:nvPr>
        </p:nvSpPr>
        <p:spPr/>
        <p:txBody>
          <a:bodyPr/>
          <a:lstStyle>
            <a:lvl1pPr>
              <a:defRPr/>
            </a:lvl1pPr>
          </a:lstStyle>
          <a:p>
            <a:pPr>
              <a:defRPr/>
            </a:pPr>
            <a:fld id="{7809C214-0B4F-4B88-BC11-39B691F3CF60}" type="slidenum">
              <a:rPr lang="en-US" altLang="zh-CN"/>
              <a:pPr>
                <a:defRPr/>
              </a:pPr>
              <a:t>‹#›</a:t>
            </a:fld>
            <a:endParaRPr lang="en-US" altLang="zh-CN"/>
          </a:p>
        </p:txBody>
      </p:sp>
      <p:sp>
        <p:nvSpPr>
          <p:cNvPr id="7"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63B6A745-F29F-4712-A9A1-2BEE16C43C1B}" type="slidenum">
              <a:rPr lang="en-US" altLang="zh-CN"/>
              <a:pPr>
                <a:defRPr/>
              </a:pPr>
              <a:t>‹#›</a:t>
            </a:fld>
            <a:endParaRPr lang="en-US" altLang="zh-CN"/>
          </a:p>
        </p:txBody>
      </p:sp>
      <p:sp>
        <p:nvSpPr>
          <p:cNvPr id="6"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2"/>
          <p:cNvSpPr>
            <a:spLocks noGrp="1"/>
          </p:cNvSpPr>
          <p:nvPr>
            <p:ph type="ftr" sz="quarter" idx="10"/>
          </p:nvPr>
        </p:nvSpPr>
        <p:spPr/>
        <p:txBody>
          <a:bodyPr/>
          <a:lstStyle>
            <a:lvl1pPr>
              <a:defRPr/>
            </a:lvl1pPr>
          </a:lstStyle>
          <a:p>
            <a:pPr>
              <a:defRPr/>
            </a:pPr>
            <a:r>
              <a:rPr lang="en-US" altLang="zh-CN"/>
              <a:t>www.embedu.org</a:t>
            </a:r>
          </a:p>
        </p:txBody>
      </p:sp>
      <p:sp>
        <p:nvSpPr>
          <p:cNvPr id="6" name="灯片编号占位符 22"/>
          <p:cNvSpPr>
            <a:spLocks noGrp="1"/>
          </p:cNvSpPr>
          <p:nvPr>
            <p:ph type="sldNum" sz="quarter" idx="11"/>
          </p:nvPr>
        </p:nvSpPr>
        <p:spPr/>
        <p:txBody>
          <a:bodyPr/>
          <a:lstStyle>
            <a:lvl1pPr>
              <a:defRPr/>
            </a:lvl1pPr>
          </a:lstStyle>
          <a:p>
            <a:pPr>
              <a:defRPr/>
            </a:pPr>
            <a:fld id="{F8F5721A-4928-4768-AF17-B7881F6CB268}" type="slidenum">
              <a:rPr lang="en-US" altLang="zh-CN"/>
              <a:pPr>
                <a:defRPr/>
              </a:pPr>
              <a:t>‹#›</a:t>
            </a:fld>
            <a:endParaRPr lang="en-US" altLang="zh-CN"/>
          </a:p>
        </p:txBody>
      </p:sp>
      <p:sp>
        <p:nvSpPr>
          <p:cNvPr id="7" name="日期占位符 1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2400"/>
            <a:ext cx="2057400" cy="5976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019800" cy="59769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80AC5D90-1B51-4EE5-9C29-E4EB0372A12A}" type="slidenum">
              <a:rPr lang="en-US" altLang="zh-CN"/>
              <a:pPr>
                <a:defRPr/>
              </a:pPr>
              <a:t>‹#›</a:t>
            </a:fld>
            <a:endParaRPr lang="en-US" altLang="zh-CN"/>
          </a:p>
        </p:txBody>
      </p:sp>
      <p:sp>
        <p:nvSpPr>
          <p:cNvPr id="6"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image" Target="../media/image2.png"/><Relationship Id="rId3" Type="http://schemas.openxmlformats.org/officeDocument/2006/relationships/slideLayout" Target="../slideLayouts/slideLayout104.xml"/><Relationship Id="rId7" Type="http://schemas.openxmlformats.org/officeDocument/2006/relationships/slideLayout" Target="../slideLayouts/slideLayout108.xml"/><Relationship Id="rId12" Type="http://schemas.openxmlformats.org/officeDocument/2006/relationships/theme" Target="../theme/theme10.xml"/><Relationship Id="rId2" Type="http://schemas.openxmlformats.org/officeDocument/2006/relationships/slideLayout" Target="../slideLayouts/slideLayout103.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5" Type="http://schemas.openxmlformats.org/officeDocument/2006/relationships/slideLayout" Target="../slideLayouts/slideLayout106.xml"/><Relationship Id="rId10" Type="http://schemas.openxmlformats.org/officeDocument/2006/relationships/slideLayout" Target="../slideLayouts/slideLayout111.xml"/><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image" Target="../media/image1.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0.xml"/><Relationship Id="rId13" Type="http://schemas.openxmlformats.org/officeDocument/2006/relationships/theme" Target="../theme/theme11.xml"/><Relationship Id="rId3" Type="http://schemas.openxmlformats.org/officeDocument/2006/relationships/slideLayout" Target="../slideLayouts/slideLayout115.xml"/><Relationship Id="rId7" Type="http://schemas.openxmlformats.org/officeDocument/2006/relationships/slideLayout" Target="../slideLayouts/slideLayout119.xml"/><Relationship Id="rId12" Type="http://schemas.openxmlformats.org/officeDocument/2006/relationships/slideLayout" Target="../slideLayouts/slideLayout124.xml"/><Relationship Id="rId2" Type="http://schemas.openxmlformats.org/officeDocument/2006/relationships/slideLayout" Target="../slideLayouts/slideLayout114.xml"/><Relationship Id="rId1" Type="http://schemas.openxmlformats.org/officeDocument/2006/relationships/slideLayout" Target="../slideLayouts/slideLayout113.xml"/><Relationship Id="rId6" Type="http://schemas.openxmlformats.org/officeDocument/2006/relationships/slideLayout" Target="../slideLayouts/slideLayout118.xml"/><Relationship Id="rId11" Type="http://schemas.openxmlformats.org/officeDocument/2006/relationships/slideLayout" Target="../slideLayouts/slideLayout123.xml"/><Relationship Id="rId5" Type="http://schemas.openxmlformats.org/officeDocument/2006/relationships/slideLayout" Target="../slideLayouts/slideLayout117.xml"/><Relationship Id="rId10" Type="http://schemas.openxmlformats.org/officeDocument/2006/relationships/slideLayout" Target="../slideLayouts/slideLayout122.xml"/><Relationship Id="rId4" Type="http://schemas.openxmlformats.org/officeDocument/2006/relationships/slideLayout" Target="../slideLayouts/slideLayout116.xml"/><Relationship Id="rId9" Type="http://schemas.openxmlformats.org/officeDocument/2006/relationships/slideLayout" Target="../slideLayouts/slideLayout121.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2.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1.png"/><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image" Target="../media/image2.png"/><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7.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image" Target="../media/image2.png"/><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theme" Target="../theme/theme8.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image" Target="../media/image2.png"/><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theme" Target="../theme/theme9.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文本占位符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直接连接符 27"/>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p:spPr>
        <p:txBody>
          <a:bodyPr/>
          <a:lstStyle/>
          <a:p>
            <a:pPr>
              <a:defRPr/>
            </a:pPr>
            <a:endParaRPr lang="zh-CN" altLang="en-US"/>
          </a:p>
        </p:txBody>
      </p:sp>
      <p:sp>
        <p:nvSpPr>
          <p:cNvPr id="1029" name="直接连接符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p:spPr>
        <p:txBody>
          <a:bodyPr/>
          <a:lstStyle/>
          <a:p>
            <a:pPr>
              <a:defRPr/>
            </a:pPr>
            <a:endParaRPr lang="zh-CN" altLang="en-US"/>
          </a:p>
        </p:txBody>
      </p:sp>
      <p:sp>
        <p:nvSpPr>
          <p:cNvPr id="10" name="等腰三角形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3" name="页脚占位符 2"/>
          <p:cNvSpPr>
            <a:spLocks noGrp="1"/>
          </p:cNvSpPr>
          <p:nvPr>
            <p:ph type="ftr" sz="quarter" idx="3"/>
          </p:nvPr>
        </p:nvSpPr>
        <p:spPr>
          <a:xfrm>
            <a:off x="3124200" y="6381750"/>
            <a:ext cx="2895600" cy="476250"/>
          </a:xfrm>
          <a:prstGeom prst="rect">
            <a:avLst/>
          </a:prstGeom>
        </p:spPr>
        <p:txBody>
          <a:bodyPr vert="horz" wrap="square" lIns="91440" tIns="45720" rIns="91440" bIns="45720" numCol="1" anchor="t" anchorCtr="0" compatLnSpc="1">
            <a:prstTxWarp prst="textNoShape">
              <a:avLst/>
            </a:prstTxWarp>
          </a:bodyPr>
          <a:lstStyle>
            <a:lvl1pPr algn="ctr">
              <a:defRPr sz="1400">
                <a:solidFill>
                  <a:schemeClr val="tx2"/>
                </a:solidFill>
                <a:cs typeface="Arial" charset="0"/>
              </a:defRPr>
            </a:lvl1pPr>
          </a:lstStyle>
          <a:p>
            <a:pPr>
              <a:defRPr/>
            </a:pPr>
            <a:r>
              <a:rPr lang="en-US" altLang="zh-CN"/>
              <a:t>www.embedu.org</a:t>
            </a:r>
          </a:p>
        </p:txBody>
      </p:sp>
      <p:sp>
        <p:nvSpPr>
          <p:cNvPr id="13" name="灯片编号占位符 22"/>
          <p:cNvSpPr>
            <a:spLocks noGrp="1"/>
          </p:cNvSpPr>
          <p:nvPr>
            <p:ph type="sldNum" sz="quarter" idx="4"/>
          </p:nvPr>
        </p:nvSpPr>
        <p:spPr>
          <a:xfrm>
            <a:off x="609600" y="6381750"/>
            <a:ext cx="2133600" cy="476250"/>
          </a:xfrm>
          <a:prstGeom prst="rect">
            <a:avLst/>
          </a:prstGeom>
        </p:spPr>
        <p:txBody>
          <a:bodyPr vert="horz" wrap="square" lIns="91440" tIns="45720" rIns="91440" bIns="45720" numCol="1" anchor="t" anchorCtr="0" compatLnSpc="1">
            <a:prstTxWarp prst="textNoShape">
              <a:avLst/>
            </a:prstTxWarp>
          </a:bodyPr>
          <a:lstStyle>
            <a:lvl1pPr>
              <a:defRPr sz="1400">
                <a:solidFill>
                  <a:schemeClr val="tx2"/>
                </a:solidFill>
                <a:ea typeface="+mn-ea"/>
                <a:cs typeface="Arial" charset="0"/>
              </a:defRPr>
            </a:lvl1pPr>
          </a:lstStyle>
          <a:p>
            <a:pPr>
              <a:defRPr/>
            </a:pPr>
            <a:fld id="{507E544A-4D94-4BCB-9C8B-0D095060A22A}" type="slidenum">
              <a:rPr lang="en-US" altLang="zh-CN"/>
              <a:pPr>
                <a:defRPr/>
              </a:pPr>
              <a:t>‹#›</a:t>
            </a:fld>
            <a:endParaRPr lang="en-US" altLang="zh-CN"/>
          </a:p>
        </p:txBody>
      </p:sp>
      <p:sp>
        <p:nvSpPr>
          <p:cNvPr id="14" name="日期占位符 13"/>
          <p:cNvSpPr>
            <a:spLocks noGrp="1"/>
          </p:cNvSpPr>
          <p:nvPr>
            <p:ph type="dt" sz="half" idx="2"/>
          </p:nvPr>
        </p:nvSpPr>
        <p:spPr>
          <a:xfrm>
            <a:off x="7467600" y="6381750"/>
            <a:ext cx="1219200" cy="476250"/>
          </a:xfrm>
          <a:prstGeom prst="rect">
            <a:avLst/>
          </a:prstGeom>
        </p:spPr>
        <p:txBody>
          <a:bodyPr vert="horz" wrap="square" lIns="91440" tIns="45720" rIns="91440" bIns="45720" numCol="1" anchor="t" anchorCtr="0" compatLnSpc="1">
            <a:prstTxWarp prst="textNoShape">
              <a:avLst/>
            </a:prstTxWarp>
          </a:bodyPr>
          <a:lstStyle>
            <a:lvl1pPr>
              <a:defRPr sz="1400">
                <a:solidFill>
                  <a:schemeClr val="tx2"/>
                </a:solidFill>
                <a:ea typeface="+mn-ea"/>
                <a:cs typeface="Arial" charset="0"/>
              </a:defRPr>
            </a:lvl1pPr>
          </a:lstStyle>
          <a:p>
            <a:pPr>
              <a:defRPr/>
            </a:pPr>
            <a:endParaRPr lang="en-US" altLang="zh-CN"/>
          </a:p>
        </p:txBody>
      </p:sp>
      <p:pic>
        <p:nvPicPr>
          <p:cNvPr id="1034" name="Picture 10"/>
          <p:cNvPicPr>
            <a:picLocks noChangeAspect="1" noChangeArrowheads="1"/>
          </p:cNvPicPr>
          <p:nvPr/>
        </p:nvPicPr>
        <p:blipFill>
          <a:blip r:embed="rId13"/>
          <a:srcRect/>
          <a:stretch>
            <a:fillRect/>
          </a:stretch>
        </p:blipFill>
        <p:spPr bwMode="auto">
          <a:xfrm>
            <a:off x="6858000" y="304800"/>
            <a:ext cx="1724025" cy="6159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dt="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宋体" pitchFamily="2" charset="-122"/>
        </a:defRPr>
      </a:lvl2pPr>
      <a:lvl3pPr algn="l" rtl="0" eaLnBrk="0" fontAlgn="base" hangingPunct="0">
        <a:spcBef>
          <a:spcPct val="0"/>
        </a:spcBef>
        <a:spcAft>
          <a:spcPct val="0"/>
        </a:spcAft>
        <a:defRPr sz="3200">
          <a:solidFill>
            <a:schemeClr val="tx2"/>
          </a:solidFill>
          <a:latin typeface="Arial" charset="0"/>
          <a:ea typeface="宋体" pitchFamily="2" charset="-122"/>
        </a:defRPr>
      </a:lvl3pPr>
      <a:lvl4pPr algn="l" rtl="0" eaLnBrk="0" fontAlgn="base" hangingPunct="0">
        <a:spcBef>
          <a:spcPct val="0"/>
        </a:spcBef>
        <a:spcAft>
          <a:spcPct val="0"/>
        </a:spcAft>
        <a:defRPr sz="3200">
          <a:solidFill>
            <a:schemeClr val="tx2"/>
          </a:solidFill>
          <a:latin typeface="Arial" charset="0"/>
          <a:ea typeface="宋体" pitchFamily="2" charset="-122"/>
        </a:defRPr>
      </a:lvl4pPr>
      <a:lvl5pPr algn="l" rtl="0" eaLnBrk="0" fontAlgn="base" hangingPunct="0">
        <a:spcBef>
          <a:spcPct val="0"/>
        </a:spcBef>
        <a:spcAft>
          <a:spcPct val="0"/>
        </a:spcAft>
        <a:defRPr sz="3200">
          <a:solidFill>
            <a:schemeClr val="tx2"/>
          </a:solidFill>
          <a:latin typeface="Arial" charset="0"/>
          <a:ea typeface="宋体" pitchFamily="2" charset="-122"/>
        </a:defRPr>
      </a:lvl5pPr>
      <a:lvl6pPr marL="457200" algn="l" rtl="0" fontAlgn="base">
        <a:spcBef>
          <a:spcPct val="0"/>
        </a:spcBef>
        <a:spcAft>
          <a:spcPct val="0"/>
        </a:spcAft>
        <a:defRPr sz="3200">
          <a:solidFill>
            <a:schemeClr val="tx2"/>
          </a:solidFill>
          <a:latin typeface="Arial" charset="0"/>
          <a:ea typeface="宋体" pitchFamily="2" charset="-122"/>
        </a:defRPr>
      </a:lvl6pPr>
      <a:lvl7pPr marL="914400" algn="l" rtl="0" fontAlgn="base">
        <a:spcBef>
          <a:spcPct val="0"/>
        </a:spcBef>
        <a:spcAft>
          <a:spcPct val="0"/>
        </a:spcAft>
        <a:defRPr sz="3200">
          <a:solidFill>
            <a:schemeClr val="tx2"/>
          </a:solidFill>
          <a:latin typeface="Arial" charset="0"/>
          <a:ea typeface="宋体" pitchFamily="2" charset="-122"/>
        </a:defRPr>
      </a:lvl7pPr>
      <a:lvl8pPr marL="1371600" algn="l" rtl="0" fontAlgn="base">
        <a:spcBef>
          <a:spcPct val="0"/>
        </a:spcBef>
        <a:spcAft>
          <a:spcPct val="0"/>
        </a:spcAft>
        <a:defRPr sz="3200">
          <a:solidFill>
            <a:schemeClr val="tx2"/>
          </a:solidFill>
          <a:latin typeface="Arial" charset="0"/>
          <a:ea typeface="宋体" pitchFamily="2" charset="-122"/>
        </a:defRPr>
      </a:lvl8pPr>
      <a:lvl9pPr marL="1828800" algn="l" rtl="0" fontAlgn="base">
        <a:spcBef>
          <a:spcPct val="0"/>
        </a:spcBef>
        <a:spcAft>
          <a:spcPct val="0"/>
        </a:spcAft>
        <a:defRPr sz="3200">
          <a:solidFill>
            <a:schemeClr val="tx2"/>
          </a:solidFill>
          <a:latin typeface="Arial" charset="0"/>
          <a:ea typeface="宋体" pitchFamily="2" charset="-122"/>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8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400">
          <a:solidFill>
            <a:schemeClr val="tx2"/>
          </a:solidFill>
          <a:latin typeface="+mn-lt"/>
          <a:ea typeface="+mn-ea"/>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a:solidFill>
            <a:schemeClr val="tx1"/>
          </a:solidFill>
          <a:latin typeface="+mn-lt"/>
          <a:ea typeface="+mn-ea"/>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a:solidFill>
            <a:schemeClr val="tx1"/>
          </a:solidFill>
          <a:latin typeface="+mn-lt"/>
          <a:ea typeface="+mn-ea"/>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5pPr>
      <a:lvl6pPr marL="18288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6pPr>
      <a:lvl7pPr marL="22860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7pPr>
      <a:lvl8pPr marL="27432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8pPr>
      <a:lvl9pPr marL="32004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4"/>
          <p:cNvPicPr>
            <a:picLocks noChangeAspect="1" noChangeArrowheads="1"/>
          </p:cNvPicPr>
          <p:nvPr/>
        </p:nvPicPr>
        <p:blipFill>
          <a:blip r:embed="rId13"/>
          <a:srcRect/>
          <a:stretch>
            <a:fillRect/>
          </a:stretch>
        </p:blipFill>
        <p:spPr bwMode="auto">
          <a:xfrm>
            <a:off x="3938588" y="1235075"/>
            <a:ext cx="2462212" cy="669925"/>
          </a:xfrm>
          <a:prstGeom prst="rect">
            <a:avLst/>
          </a:prstGeom>
          <a:noFill/>
          <a:ln w="9525">
            <a:noFill/>
            <a:miter lim="800000"/>
            <a:headEnd/>
            <a:tailEnd/>
          </a:ln>
        </p:spPr>
      </p:pic>
      <p:pic>
        <p:nvPicPr>
          <p:cNvPr id="5123" name="Picture 5"/>
          <p:cNvPicPr>
            <a:picLocks noChangeAspect="1" noChangeArrowheads="1"/>
          </p:cNvPicPr>
          <p:nvPr/>
        </p:nvPicPr>
        <p:blipFill>
          <a:blip r:embed="rId14"/>
          <a:srcRect/>
          <a:stretch>
            <a:fillRect/>
          </a:stretch>
        </p:blipFill>
        <p:spPr bwMode="auto">
          <a:xfrm>
            <a:off x="6705600" y="1295400"/>
            <a:ext cx="1724025" cy="615950"/>
          </a:xfrm>
          <a:prstGeom prst="rect">
            <a:avLst/>
          </a:prstGeom>
          <a:noFill/>
          <a:ln w="9525">
            <a:noFill/>
            <a:miter lim="800000"/>
            <a:headEnd/>
            <a:tailEnd/>
          </a:ln>
        </p:spPr>
      </p:pic>
      <p:sp>
        <p:nvSpPr>
          <p:cNvPr id="15" name="矩形 14"/>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16" name="矩形 15"/>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17" name="矩形 16"/>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18" name="矩形 17"/>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5128" name="Rectangle 11"/>
          <p:cNvSpPr>
            <a:spLocks noChangeArrowheads="1"/>
          </p:cNvSpPr>
          <p:nvPr/>
        </p:nvSpPr>
        <p:spPr bwMode="auto">
          <a:xfrm>
            <a:off x="1371600" y="5105400"/>
            <a:ext cx="6400800" cy="609600"/>
          </a:xfrm>
          <a:prstGeom prst="rect">
            <a:avLst/>
          </a:prstGeom>
          <a:noFill/>
          <a:ln w="9525">
            <a:noFill/>
            <a:miter lim="800000"/>
            <a:headEnd/>
            <a:tailEnd/>
          </a:ln>
        </p:spPr>
        <p:txBody>
          <a:bodyPr/>
          <a:lstStyle/>
          <a:p>
            <a:pPr algn="ctr">
              <a:spcBef>
                <a:spcPts val="600"/>
              </a:spcBef>
              <a:buClr>
                <a:schemeClr val="accent1"/>
              </a:buClr>
              <a:buSzPct val="76000"/>
              <a:buFont typeface="Wingdings 3" pitchFamily="18" charset="2"/>
              <a:buNone/>
              <a:defRPr/>
            </a:pPr>
            <a:endParaRPr lang="zh-CN" altLang="zh-CN" sz="2800">
              <a:latin typeface="Times New Roman" pitchFamily="18" charset="0"/>
            </a:endParaRPr>
          </a:p>
        </p:txBody>
      </p:sp>
      <p:sp>
        <p:nvSpPr>
          <p:cNvPr id="5129" name="直接连接符 19"/>
          <p:cNvSpPr>
            <a:spLocks noChangeShapeType="1"/>
          </p:cNvSpPr>
          <p:nvPr/>
        </p:nvSpPr>
        <p:spPr bwMode="auto">
          <a:xfrm>
            <a:off x="457200" y="1981200"/>
            <a:ext cx="8229600" cy="0"/>
          </a:xfrm>
          <a:prstGeom prst="line">
            <a:avLst/>
          </a:prstGeom>
          <a:noFill/>
          <a:ln w="9525" algn="ctr">
            <a:solidFill>
              <a:schemeClr val="accent2"/>
            </a:solidFill>
            <a:prstDash val="dash"/>
            <a:round/>
            <a:headEnd/>
            <a:tailEnd/>
          </a:ln>
        </p:spPr>
        <p:txBody>
          <a:bodyPr/>
          <a:lstStyle/>
          <a:p>
            <a:pPr>
              <a:defRPr/>
            </a:pPr>
            <a:endParaRPr lang="zh-CN" altLang="en-US"/>
          </a:p>
        </p:txBody>
      </p:sp>
      <p:sp>
        <p:nvSpPr>
          <p:cNvPr id="5130" name="标题占位符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5131" name="文本占位符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 name="日期占位符 13"/>
          <p:cNvSpPr>
            <a:spLocks noGrp="1"/>
          </p:cNvSpPr>
          <p:nvPr>
            <p:ph type="dt" sz="half" idx="2"/>
          </p:nvPr>
        </p:nvSpPr>
        <p:spPr>
          <a:xfrm>
            <a:off x="7010400" y="5791200"/>
            <a:ext cx="1219200" cy="476250"/>
          </a:xfrm>
          <a:prstGeom prst="rect">
            <a:avLst/>
          </a:prstGeom>
        </p:spPr>
        <p:txBody>
          <a:bodyPr vert="horz" wrap="square" lIns="91440" tIns="45720" rIns="91440" bIns="45720" numCol="1" anchor="t" anchorCtr="0" compatLnSpc="1">
            <a:prstTxWarp prst="textNoShape">
              <a:avLst/>
            </a:prstTxWarp>
          </a:bodyPr>
          <a:lstStyle>
            <a:lvl1pPr>
              <a:defRPr sz="1400">
                <a:solidFill>
                  <a:schemeClr val="tx2"/>
                </a:solidFill>
                <a:latin typeface="+mj-lt"/>
                <a:ea typeface="+mn-ea"/>
                <a:cs typeface="Arial" charset="0"/>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hf hdr="0" dt="0"/>
  <p:txStyles>
    <p:titleStyle>
      <a:lvl1pPr algn="l" rtl="0" eaLnBrk="1" fontAlgn="base" hangingPunct="1">
        <a:spcBef>
          <a:spcPct val="0"/>
        </a:spcBef>
        <a:spcAft>
          <a:spcPct val="0"/>
        </a:spcAft>
        <a:defRPr sz="3200">
          <a:solidFill>
            <a:schemeClr val="tx2"/>
          </a:solidFill>
          <a:latin typeface="+mj-lt"/>
          <a:ea typeface="+mj-ea"/>
          <a:cs typeface="+mj-cs"/>
        </a:defRPr>
      </a:lvl1pPr>
      <a:lvl2pPr algn="l" rtl="0" eaLnBrk="1" fontAlgn="base" hangingPunct="1">
        <a:spcBef>
          <a:spcPct val="0"/>
        </a:spcBef>
        <a:spcAft>
          <a:spcPct val="0"/>
        </a:spcAft>
        <a:defRPr sz="3200">
          <a:solidFill>
            <a:schemeClr val="tx2"/>
          </a:solidFill>
          <a:latin typeface="Arial" charset="0"/>
          <a:ea typeface="宋体" pitchFamily="2" charset="-122"/>
        </a:defRPr>
      </a:lvl2pPr>
      <a:lvl3pPr algn="l" rtl="0" eaLnBrk="1" fontAlgn="base" hangingPunct="1">
        <a:spcBef>
          <a:spcPct val="0"/>
        </a:spcBef>
        <a:spcAft>
          <a:spcPct val="0"/>
        </a:spcAft>
        <a:defRPr sz="3200">
          <a:solidFill>
            <a:schemeClr val="tx2"/>
          </a:solidFill>
          <a:latin typeface="Arial" charset="0"/>
          <a:ea typeface="宋体" pitchFamily="2" charset="-122"/>
        </a:defRPr>
      </a:lvl3pPr>
      <a:lvl4pPr algn="l" rtl="0" eaLnBrk="1" fontAlgn="base" hangingPunct="1">
        <a:spcBef>
          <a:spcPct val="0"/>
        </a:spcBef>
        <a:spcAft>
          <a:spcPct val="0"/>
        </a:spcAft>
        <a:defRPr sz="3200">
          <a:solidFill>
            <a:schemeClr val="tx2"/>
          </a:solidFill>
          <a:latin typeface="Arial" charset="0"/>
          <a:ea typeface="宋体" pitchFamily="2" charset="-122"/>
        </a:defRPr>
      </a:lvl4pPr>
      <a:lvl5pPr algn="l" rtl="0" eaLnBrk="1" fontAlgn="base" hangingPunct="1">
        <a:spcBef>
          <a:spcPct val="0"/>
        </a:spcBef>
        <a:spcAft>
          <a:spcPct val="0"/>
        </a:spcAft>
        <a:defRPr sz="3200">
          <a:solidFill>
            <a:schemeClr val="tx2"/>
          </a:solidFill>
          <a:latin typeface="Arial" charset="0"/>
          <a:ea typeface="宋体" pitchFamily="2" charset="-122"/>
        </a:defRPr>
      </a:lvl5pPr>
      <a:lvl6pPr marL="457200" algn="l" rtl="0" eaLnBrk="1" fontAlgn="base" hangingPunct="1">
        <a:spcBef>
          <a:spcPct val="0"/>
        </a:spcBef>
        <a:spcAft>
          <a:spcPct val="0"/>
        </a:spcAft>
        <a:defRPr sz="3200">
          <a:solidFill>
            <a:schemeClr val="tx2"/>
          </a:solidFill>
          <a:latin typeface="Arial" charset="0"/>
          <a:ea typeface="宋体" pitchFamily="2" charset="-122"/>
        </a:defRPr>
      </a:lvl6pPr>
      <a:lvl7pPr marL="914400" algn="l" rtl="0" eaLnBrk="1" fontAlgn="base" hangingPunct="1">
        <a:spcBef>
          <a:spcPct val="0"/>
        </a:spcBef>
        <a:spcAft>
          <a:spcPct val="0"/>
        </a:spcAft>
        <a:defRPr sz="3200">
          <a:solidFill>
            <a:schemeClr val="tx2"/>
          </a:solidFill>
          <a:latin typeface="Arial" charset="0"/>
          <a:ea typeface="宋体" pitchFamily="2" charset="-122"/>
        </a:defRPr>
      </a:lvl7pPr>
      <a:lvl8pPr marL="1371600" algn="l" rtl="0" eaLnBrk="1" fontAlgn="base" hangingPunct="1">
        <a:spcBef>
          <a:spcPct val="0"/>
        </a:spcBef>
        <a:spcAft>
          <a:spcPct val="0"/>
        </a:spcAft>
        <a:defRPr sz="3200">
          <a:solidFill>
            <a:schemeClr val="tx2"/>
          </a:solidFill>
          <a:latin typeface="Arial" charset="0"/>
          <a:ea typeface="宋体" pitchFamily="2" charset="-122"/>
        </a:defRPr>
      </a:lvl8pPr>
      <a:lvl9pPr marL="1828800" algn="l" rtl="0" eaLnBrk="1" fontAlgn="base" hangingPunct="1">
        <a:spcBef>
          <a:spcPct val="0"/>
        </a:spcBef>
        <a:spcAft>
          <a:spcPct val="0"/>
        </a:spcAft>
        <a:defRPr sz="3200">
          <a:solidFill>
            <a:schemeClr val="tx2"/>
          </a:solidFill>
          <a:latin typeface="Arial" charset="0"/>
          <a:ea typeface="宋体" pitchFamily="2" charset="-122"/>
        </a:defRPr>
      </a:lvl9pPr>
    </p:titleStyle>
    <p:bodyStyle>
      <a:lvl1pPr marL="273050" indent="-273050" algn="l" rtl="0" eaLnBrk="1" fontAlgn="base" hangingPunct="1">
        <a:spcBef>
          <a:spcPts val="600"/>
        </a:spcBef>
        <a:spcAft>
          <a:spcPct val="0"/>
        </a:spcAft>
        <a:buClr>
          <a:schemeClr val="accent1"/>
        </a:buClr>
        <a:buSzPct val="76000"/>
        <a:buFont typeface="Wingdings 3" pitchFamily="18" charset="2"/>
        <a:buChar char=""/>
        <a:defRPr sz="2800">
          <a:solidFill>
            <a:schemeClr val="tx1"/>
          </a:solidFill>
          <a:latin typeface="+mn-lt"/>
          <a:ea typeface="+mn-ea"/>
          <a:cs typeface="+mn-cs"/>
        </a:defRPr>
      </a:lvl1pPr>
      <a:lvl2pPr marL="547688" indent="-273050" algn="l" rtl="0" eaLnBrk="1" fontAlgn="base" hangingPunct="1">
        <a:spcBef>
          <a:spcPts val="500"/>
        </a:spcBef>
        <a:spcAft>
          <a:spcPct val="0"/>
        </a:spcAft>
        <a:buClr>
          <a:schemeClr val="accent2"/>
        </a:buClr>
        <a:buSzPct val="76000"/>
        <a:buFont typeface="Wingdings 3" pitchFamily="18" charset="2"/>
        <a:buChar char=""/>
        <a:defRPr sz="2400">
          <a:solidFill>
            <a:schemeClr val="tx2"/>
          </a:solidFill>
          <a:latin typeface="+mn-lt"/>
          <a:ea typeface="+mn-ea"/>
        </a:defRPr>
      </a:lvl2pPr>
      <a:lvl3pPr marL="822325" indent="-228600" algn="l" rtl="0" eaLnBrk="1" fontAlgn="base" hangingPunct="1">
        <a:spcBef>
          <a:spcPts val="500"/>
        </a:spcBef>
        <a:spcAft>
          <a:spcPct val="0"/>
        </a:spcAft>
        <a:buClr>
          <a:srgbClr val="BCBCBC"/>
        </a:buClr>
        <a:buSzPct val="76000"/>
        <a:buFont typeface="Wingdings 3" pitchFamily="18" charset="2"/>
        <a:buChar char=""/>
        <a:defRPr sz="2000">
          <a:solidFill>
            <a:schemeClr val="tx1"/>
          </a:solidFill>
          <a:latin typeface="+mn-lt"/>
          <a:ea typeface="+mn-ea"/>
        </a:defRPr>
      </a:lvl3pPr>
      <a:lvl4pPr marL="1096963" indent="-228600" algn="l" rtl="0" eaLnBrk="1" fontAlgn="base" hangingPunct="1">
        <a:spcBef>
          <a:spcPts val="400"/>
        </a:spcBef>
        <a:spcAft>
          <a:spcPct val="0"/>
        </a:spcAft>
        <a:buClr>
          <a:srgbClr val="8BA2B4"/>
        </a:buClr>
        <a:buSzPct val="70000"/>
        <a:buFont typeface="Wingdings" pitchFamily="2" charset="2"/>
        <a:buChar char=""/>
        <a:defRPr sz="2000">
          <a:solidFill>
            <a:schemeClr val="tx1"/>
          </a:solidFill>
          <a:latin typeface="+mn-lt"/>
          <a:ea typeface="+mn-ea"/>
        </a:defRPr>
      </a:lvl4pPr>
      <a:lvl5pPr marL="13716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5pPr>
      <a:lvl6pPr marL="18288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6pPr>
      <a:lvl7pPr marL="22860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7pPr>
      <a:lvl8pPr marL="27432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8pPr>
      <a:lvl9pPr marL="32004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标题占位符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75" name="文本占位符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ea typeface="+mn-ea"/>
              <a:cs typeface="Arial" charset="0"/>
            </a:endParaRPr>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ea typeface="+mn-ea"/>
              <a:cs typeface="Arial" charset="0"/>
            </a:endParaRPr>
          </a:p>
        </p:txBody>
      </p:sp>
      <p:sp>
        <p:nvSpPr>
          <p:cNvPr id="10" name="等腰三角形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pic>
        <p:nvPicPr>
          <p:cNvPr id="3079" name="Picture 7"/>
          <p:cNvPicPr>
            <a:picLocks noChangeAspect="1" noChangeArrowheads="1"/>
          </p:cNvPicPr>
          <p:nvPr/>
        </p:nvPicPr>
        <p:blipFill>
          <a:blip r:embed="rId14"/>
          <a:srcRect/>
          <a:stretch>
            <a:fillRect/>
          </a:stretch>
        </p:blipFill>
        <p:spPr bwMode="auto">
          <a:xfrm>
            <a:off x="6858000" y="304800"/>
            <a:ext cx="1724025" cy="615950"/>
          </a:xfrm>
          <a:prstGeom prst="rect">
            <a:avLst/>
          </a:prstGeom>
          <a:noFill/>
          <a:ln w="9525">
            <a:noFill/>
            <a:miter lim="800000"/>
            <a:headEnd/>
            <a:tailEnd/>
          </a:ln>
        </p:spPr>
      </p:pic>
      <p:sp>
        <p:nvSpPr>
          <p:cNvPr id="14" name="日期占位符 13"/>
          <p:cNvSpPr>
            <a:spLocks noGrp="1"/>
          </p:cNvSpPr>
          <p:nvPr>
            <p:ph type="dt" sz="half" idx="2"/>
          </p:nvPr>
        </p:nvSpPr>
        <p:spPr>
          <a:xfrm>
            <a:off x="7010400" y="6381750"/>
            <a:ext cx="2133600" cy="476250"/>
          </a:xfrm>
          <a:prstGeom prst="rect">
            <a:avLst/>
          </a:prstGeom>
        </p:spPr>
        <p:txBody>
          <a:bodyPr vert="horz" wrap="square" lIns="91440" tIns="45720" rIns="91440" bIns="45720" numCol="1" anchor="t" anchorCtr="0" compatLnSpc="1">
            <a:prstTxWarp prst="textNoShape">
              <a:avLst/>
            </a:prstTxWarp>
          </a:bodyPr>
          <a:lstStyle>
            <a:lvl1pPr>
              <a:defRPr sz="1400">
                <a:solidFill>
                  <a:schemeClr val="tx2"/>
                </a:solidFill>
                <a:ea typeface="+mn-ea"/>
                <a:cs typeface="Arial" charset="0"/>
              </a:defRPr>
            </a:lvl1pPr>
          </a:lstStyle>
          <a:p>
            <a:pPr>
              <a:defRPr/>
            </a:pPr>
            <a:endParaRPr lang="en-US" altLang="zh-CN"/>
          </a:p>
        </p:txBody>
      </p:sp>
      <p:sp>
        <p:nvSpPr>
          <p:cNvPr id="3" name="页脚占位符 2"/>
          <p:cNvSpPr>
            <a:spLocks noGrp="1"/>
          </p:cNvSpPr>
          <p:nvPr>
            <p:ph type="ftr" sz="quarter" idx="3"/>
          </p:nvPr>
        </p:nvSpPr>
        <p:spPr>
          <a:xfrm>
            <a:off x="3657600" y="6381750"/>
            <a:ext cx="2895600" cy="476250"/>
          </a:xfrm>
          <a:prstGeom prst="rect">
            <a:avLst/>
          </a:prstGeom>
        </p:spPr>
        <p:txBody>
          <a:bodyPr vert="horz" wrap="square" lIns="91440" tIns="45720" rIns="91440" bIns="45720" numCol="1" anchor="t" anchorCtr="0" compatLnSpc="1">
            <a:prstTxWarp prst="textNoShape">
              <a:avLst/>
            </a:prstTxWarp>
          </a:bodyPr>
          <a:lstStyle>
            <a:lvl1pPr algn="ctr">
              <a:defRPr sz="1400">
                <a:solidFill>
                  <a:schemeClr val="tx2"/>
                </a:solidFill>
                <a:cs typeface="Arial" charset="0"/>
              </a:defRPr>
            </a:lvl1pPr>
          </a:lstStyle>
          <a:p>
            <a:pPr>
              <a:defRPr/>
            </a:pPr>
            <a:r>
              <a:rPr lang="en-US" altLang="zh-CN" smtClean="0"/>
              <a:t>www.embedu.org</a:t>
            </a:r>
            <a:endParaRPr lang="en-US" altLang="zh-CN"/>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Lst>
  <p:hf hdr="0" dt="0"/>
  <p:txStyles>
    <p:titleStyle>
      <a:lvl1pPr algn="l" rtl="0" eaLnBrk="1" fontAlgn="base" hangingPunct="1">
        <a:spcBef>
          <a:spcPct val="0"/>
        </a:spcBef>
        <a:spcAft>
          <a:spcPct val="0"/>
        </a:spcAft>
        <a:defRPr sz="3200">
          <a:solidFill>
            <a:schemeClr val="tx2"/>
          </a:solidFill>
          <a:latin typeface="+mj-lt"/>
          <a:ea typeface="+mj-ea"/>
          <a:cs typeface="+mj-cs"/>
        </a:defRPr>
      </a:lvl1pPr>
      <a:lvl2pPr algn="l" rtl="0" eaLnBrk="1" fontAlgn="base" hangingPunct="1">
        <a:spcBef>
          <a:spcPct val="0"/>
        </a:spcBef>
        <a:spcAft>
          <a:spcPct val="0"/>
        </a:spcAft>
        <a:defRPr sz="3200">
          <a:solidFill>
            <a:schemeClr val="tx2"/>
          </a:solidFill>
          <a:latin typeface="Arial" charset="0"/>
          <a:ea typeface="宋体" pitchFamily="2" charset="-122"/>
        </a:defRPr>
      </a:lvl2pPr>
      <a:lvl3pPr algn="l" rtl="0" eaLnBrk="1" fontAlgn="base" hangingPunct="1">
        <a:spcBef>
          <a:spcPct val="0"/>
        </a:spcBef>
        <a:spcAft>
          <a:spcPct val="0"/>
        </a:spcAft>
        <a:defRPr sz="3200">
          <a:solidFill>
            <a:schemeClr val="tx2"/>
          </a:solidFill>
          <a:latin typeface="Arial" charset="0"/>
          <a:ea typeface="宋体" pitchFamily="2" charset="-122"/>
        </a:defRPr>
      </a:lvl3pPr>
      <a:lvl4pPr algn="l" rtl="0" eaLnBrk="1" fontAlgn="base" hangingPunct="1">
        <a:spcBef>
          <a:spcPct val="0"/>
        </a:spcBef>
        <a:spcAft>
          <a:spcPct val="0"/>
        </a:spcAft>
        <a:defRPr sz="3200">
          <a:solidFill>
            <a:schemeClr val="tx2"/>
          </a:solidFill>
          <a:latin typeface="Arial" charset="0"/>
          <a:ea typeface="宋体" pitchFamily="2" charset="-122"/>
        </a:defRPr>
      </a:lvl4pPr>
      <a:lvl5pPr algn="l" rtl="0" eaLnBrk="1" fontAlgn="base" hangingPunct="1">
        <a:spcBef>
          <a:spcPct val="0"/>
        </a:spcBef>
        <a:spcAft>
          <a:spcPct val="0"/>
        </a:spcAft>
        <a:defRPr sz="3200">
          <a:solidFill>
            <a:schemeClr val="tx2"/>
          </a:solidFill>
          <a:latin typeface="Arial" charset="0"/>
          <a:ea typeface="宋体" pitchFamily="2" charset="-122"/>
        </a:defRPr>
      </a:lvl5pPr>
      <a:lvl6pPr marL="457200" algn="l" rtl="0" eaLnBrk="1" fontAlgn="base" hangingPunct="1">
        <a:spcBef>
          <a:spcPct val="0"/>
        </a:spcBef>
        <a:spcAft>
          <a:spcPct val="0"/>
        </a:spcAft>
        <a:defRPr sz="3200">
          <a:solidFill>
            <a:schemeClr val="tx2"/>
          </a:solidFill>
          <a:latin typeface="Arial" charset="0"/>
          <a:ea typeface="宋体" pitchFamily="2" charset="-122"/>
        </a:defRPr>
      </a:lvl6pPr>
      <a:lvl7pPr marL="914400" algn="l" rtl="0" eaLnBrk="1" fontAlgn="base" hangingPunct="1">
        <a:spcBef>
          <a:spcPct val="0"/>
        </a:spcBef>
        <a:spcAft>
          <a:spcPct val="0"/>
        </a:spcAft>
        <a:defRPr sz="3200">
          <a:solidFill>
            <a:schemeClr val="tx2"/>
          </a:solidFill>
          <a:latin typeface="Arial" charset="0"/>
          <a:ea typeface="宋体" pitchFamily="2" charset="-122"/>
        </a:defRPr>
      </a:lvl7pPr>
      <a:lvl8pPr marL="1371600" algn="l" rtl="0" eaLnBrk="1" fontAlgn="base" hangingPunct="1">
        <a:spcBef>
          <a:spcPct val="0"/>
        </a:spcBef>
        <a:spcAft>
          <a:spcPct val="0"/>
        </a:spcAft>
        <a:defRPr sz="3200">
          <a:solidFill>
            <a:schemeClr val="tx2"/>
          </a:solidFill>
          <a:latin typeface="Arial" charset="0"/>
          <a:ea typeface="宋体" pitchFamily="2" charset="-122"/>
        </a:defRPr>
      </a:lvl8pPr>
      <a:lvl9pPr marL="1828800" algn="l" rtl="0" eaLnBrk="1" fontAlgn="base" hangingPunct="1">
        <a:spcBef>
          <a:spcPct val="0"/>
        </a:spcBef>
        <a:spcAft>
          <a:spcPct val="0"/>
        </a:spcAft>
        <a:defRPr sz="3200">
          <a:solidFill>
            <a:schemeClr val="tx2"/>
          </a:solidFill>
          <a:latin typeface="Arial" charset="0"/>
          <a:ea typeface="宋体" pitchFamily="2" charset="-122"/>
        </a:defRPr>
      </a:lvl9pPr>
    </p:titleStyle>
    <p:bodyStyle>
      <a:lvl1pPr marL="273050" indent="-273050" algn="l" rtl="0" eaLnBrk="1" fontAlgn="base" hangingPunct="1">
        <a:spcBef>
          <a:spcPts val="600"/>
        </a:spcBef>
        <a:spcAft>
          <a:spcPct val="0"/>
        </a:spcAft>
        <a:buClr>
          <a:schemeClr val="accent1"/>
        </a:buClr>
        <a:buSzPct val="76000"/>
        <a:buFont typeface="Wingdings 3" pitchFamily="18" charset="2"/>
        <a:buChar char=""/>
        <a:defRPr sz="2800">
          <a:solidFill>
            <a:schemeClr val="tx1"/>
          </a:solidFill>
          <a:latin typeface="+mn-lt"/>
          <a:ea typeface="+mn-ea"/>
          <a:cs typeface="+mn-cs"/>
        </a:defRPr>
      </a:lvl1pPr>
      <a:lvl2pPr marL="547688" indent="-273050" algn="l" rtl="0" eaLnBrk="1" fontAlgn="base" hangingPunct="1">
        <a:spcBef>
          <a:spcPts val="500"/>
        </a:spcBef>
        <a:spcAft>
          <a:spcPct val="0"/>
        </a:spcAft>
        <a:buClr>
          <a:schemeClr val="accent2"/>
        </a:buClr>
        <a:buSzPct val="76000"/>
        <a:buFont typeface="Wingdings 3" pitchFamily="18" charset="2"/>
        <a:buChar char=""/>
        <a:defRPr sz="2400">
          <a:solidFill>
            <a:schemeClr val="tx2"/>
          </a:solidFill>
          <a:latin typeface="+mn-lt"/>
          <a:ea typeface="+mn-ea"/>
        </a:defRPr>
      </a:lvl2pPr>
      <a:lvl3pPr marL="822325" indent="-228600" algn="l" rtl="0" eaLnBrk="1" fontAlgn="base" hangingPunct="1">
        <a:spcBef>
          <a:spcPts val="500"/>
        </a:spcBef>
        <a:spcAft>
          <a:spcPct val="0"/>
        </a:spcAft>
        <a:buClr>
          <a:srgbClr val="BCBCBC"/>
        </a:buClr>
        <a:buSzPct val="76000"/>
        <a:buFont typeface="Wingdings 3" pitchFamily="18" charset="2"/>
        <a:buChar char=""/>
        <a:defRPr sz="2000">
          <a:solidFill>
            <a:schemeClr val="tx1"/>
          </a:solidFill>
          <a:latin typeface="+mn-lt"/>
          <a:ea typeface="+mn-ea"/>
        </a:defRPr>
      </a:lvl3pPr>
      <a:lvl4pPr marL="1096963" indent="-228600" algn="l" rtl="0" eaLnBrk="1" fontAlgn="base" hangingPunct="1">
        <a:spcBef>
          <a:spcPts val="400"/>
        </a:spcBef>
        <a:spcAft>
          <a:spcPct val="0"/>
        </a:spcAft>
        <a:buClr>
          <a:srgbClr val="8BA2B4"/>
        </a:buClr>
        <a:buSzPct val="70000"/>
        <a:buFont typeface="Wingdings" pitchFamily="2" charset="2"/>
        <a:buChar char=""/>
        <a:defRPr sz="2000">
          <a:solidFill>
            <a:schemeClr val="tx1"/>
          </a:solidFill>
          <a:latin typeface="+mn-lt"/>
          <a:ea typeface="+mn-ea"/>
        </a:defRPr>
      </a:lvl4pPr>
      <a:lvl5pPr marL="13716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5pPr>
      <a:lvl6pPr marL="18288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6pPr>
      <a:lvl7pPr marL="22860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7pPr>
      <a:lvl8pPr marL="27432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8pPr>
      <a:lvl9pPr marL="32004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直接连接符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p:spPr>
        <p:txBody>
          <a:bodyPr/>
          <a:lstStyle/>
          <a:p>
            <a:pPr>
              <a:defRPr/>
            </a:pPr>
            <a:endParaRPr lang="zh-CN" altLang="en-US"/>
          </a:p>
        </p:txBody>
      </p:sp>
      <p:sp>
        <p:nvSpPr>
          <p:cNvPr id="2051" name="直接连接符 11"/>
          <p:cNvSpPr>
            <a:spLocks noChangeShapeType="1"/>
          </p:cNvSpPr>
          <p:nvPr/>
        </p:nvSpPr>
        <p:spPr bwMode="auto">
          <a:xfrm rot="5400000">
            <a:off x="3160712" y="3324226"/>
            <a:ext cx="6035675" cy="0"/>
          </a:xfrm>
          <a:prstGeom prst="line">
            <a:avLst/>
          </a:prstGeom>
          <a:noFill/>
          <a:ln w="9525" algn="ctr">
            <a:solidFill>
              <a:schemeClr val="accent2"/>
            </a:solidFill>
            <a:prstDash val="dash"/>
            <a:round/>
            <a:headEnd/>
            <a:tailEnd/>
          </a:ln>
        </p:spPr>
        <p:txBody>
          <a:bodyPr/>
          <a:lstStyle/>
          <a:p>
            <a:pPr>
              <a:defRPr/>
            </a:pPr>
            <a:endParaRPr lang="zh-CN" altLang="en-US"/>
          </a:p>
        </p:txBody>
      </p:sp>
      <p:sp>
        <p:nvSpPr>
          <p:cNvPr id="13" name="等腰三角形 1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2053" name="标题占位符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054" name="文本占位符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 name="日期占位符 4"/>
          <p:cNvSpPr>
            <a:spLocks noGrp="1"/>
          </p:cNvSpPr>
          <p:nvPr>
            <p:ph type="dt" sz="half" idx="2"/>
          </p:nvPr>
        </p:nvSpPr>
        <p:spPr>
          <a:xfrm>
            <a:off x="6400800" y="6492875"/>
            <a:ext cx="2289175" cy="365125"/>
          </a:xfrm>
          <a:prstGeom prst="rect">
            <a:avLst/>
          </a:prstGeom>
        </p:spPr>
        <p:txBody>
          <a:bodyPr vert="horz" wrap="square" lIns="91440" tIns="45720" rIns="91440" bIns="45720" numCol="1" anchor="t" anchorCtr="0" compatLnSpc="1">
            <a:prstTxWarp prst="textNoShape">
              <a:avLst/>
            </a:prstTxWarp>
          </a:bodyPr>
          <a:lstStyle>
            <a:lvl1pPr>
              <a:defRPr sz="1400">
                <a:solidFill>
                  <a:schemeClr val="tx2"/>
                </a:solidFill>
                <a:ea typeface="+mn-ea"/>
                <a:cs typeface="Arial" charset="0"/>
              </a:defRPr>
            </a:lvl1pPr>
          </a:lstStyle>
          <a:p>
            <a:pPr>
              <a:defRPr/>
            </a:pPr>
            <a:endParaRPr lang="en-US" altLang="zh-CN"/>
          </a:p>
        </p:txBody>
      </p:sp>
      <p:sp>
        <p:nvSpPr>
          <p:cNvPr id="17" name="灯片编号占位符 6"/>
          <p:cNvSpPr>
            <a:spLocks noGrp="1"/>
          </p:cNvSpPr>
          <p:nvPr>
            <p:ph type="sldNum" sz="quarter" idx="4"/>
          </p:nvPr>
        </p:nvSpPr>
        <p:spPr>
          <a:xfrm>
            <a:off x="612775" y="6400800"/>
            <a:ext cx="1981200" cy="365125"/>
          </a:xfrm>
          <a:prstGeom prst="rect">
            <a:avLst/>
          </a:prstGeom>
        </p:spPr>
        <p:txBody>
          <a:bodyPr vert="horz" wrap="square" lIns="91440" tIns="45720" rIns="91440" bIns="45720" numCol="1" anchor="t" anchorCtr="0" compatLnSpc="1">
            <a:prstTxWarp prst="textNoShape">
              <a:avLst/>
            </a:prstTxWarp>
          </a:bodyPr>
          <a:lstStyle>
            <a:lvl1pPr>
              <a:defRPr sz="1400">
                <a:solidFill>
                  <a:schemeClr val="tx2"/>
                </a:solidFill>
                <a:ea typeface="+mn-ea"/>
                <a:cs typeface="Arial" charset="0"/>
              </a:defRPr>
            </a:lvl1pPr>
          </a:lstStyle>
          <a:p>
            <a:pPr>
              <a:defRPr/>
            </a:pPr>
            <a:fld id="{5D8368BC-B859-491E-B5A9-5D984E926F5C}" type="slidenum">
              <a:rPr lang="en-US" altLang="zh-CN"/>
              <a:pPr>
                <a:defRPr/>
              </a:pPr>
              <a:t>‹#›</a:t>
            </a:fld>
            <a:endParaRPr lang="en-US" altLang="zh-CN"/>
          </a:p>
        </p:txBody>
      </p:sp>
      <p:sp>
        <p:nvSpPr>
          <p:cNvPr id="3" name="页脚占位符 2"/>
          <p:cNvSpPr>
            <a:spLocks noGrp="1"/>
          </p:cNvSpPr>
          <p:nvPr>
            <p:ph type="ftr" sz="quarter" idx="3"/>
          </p:nvPr>
        </p:nvSpPr>
        <p:spPr>
          <a:xfrm>
            <a:off x="3124200" y="6381750"/>
            <a:ext cx="2895600" cy="476250"/>
          </a:xfrm>
          <a:prstGeom prst="rect">
            <a:avLst/>
          </a:prstGeom>
        </p:spPr>
        <p:txBody>
          <a:bodyPr vert="horz" wrap="square" lIns="91440" tIns="45720" rIns="91440" bIns="45720" numCol="1" anchor="t" anchorCtr="0" compatLnSpc="1">
            <a:prstTxWarp prst="textNoShape">
              <a:avLst/>
            </a:prstTxWarp>
          </a:bodyPr>
          <a:lstStyle>
            <a:lvl1pPr algn="ctr">
              <a:defRPr sz="1400">
                <a:solidFill>
                  <a:schemeClr val="tx2"/>
                </a:solidFill>
                <a:cs typeface="Arial" charset="0"/>
              </a:defRPr>
            </a:lvl1pPr>
          </a:lstStyle>
          <a:p>
            <a:pPr>
              <a:defRPr/>
            </a:pPr>
            <a:r>
              <a:rPr lang="en-US" altLang="zh-CN"/>
              <a:t>www.embedu.org</a:t>
            </a:r>
          </a:p>
        </p:txBody>
      </p:sp>
      <p:pic>
        <p:nvPicPr>
          <p:cNvPr id="2058" name="Picture 12"/>
          <p:cNvPicPr>
            <a:picLocks noChangeAspect="1" noChangeArrowheads="1"/>
          </p:cNvPicPr>
          <p:nvPr/>
        </p:nvPicPr>
        <p:blipFill>
          <a:blip r:embed="rId13"/>
          <a:srcRect/>
          <a:stretch>
            <a:fillRect/>
          </a:stretch>
        </p:blipFill>
        <p:spPr bwMode="auto">
          <a:xfrm>
            <a:off x="6781800" y="304800"/>
            <a:ext cx="1854200" cy="5048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dt="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宋体" pitchFamily="2" charset="-122"/>
        </a:defRPr>
      </a:lvl2pPr>
      <a:lvl3pPr algn="l" rtl="0" eaLnBrk="0" fontAlgn="base" hangingPunct="0">
        <a:spcBef>
          <a:spcPct val="0"/>
        </a:spcBef>
        <a:spcAft>
          <a:spcPct val="0"/>
        </a:spcAft>
        <a:defRPr sz="3200">
          <a:solidFill>
            <a:schemeClr val="tx2"/>
          </a:solidFill>
          <a:latin typeface="Arial" charset="0"/>
          <a:ea typeface="宋体" pitchFamily="2" charset="-122"/>
        </a:defRPr>
      </a:lvl3pPr>
      <a:lvl4pPr algn="l" rtl="0" eaLnBrk="0" fontAlgn="base" hangingPunct="0">
        <a:spcBef>
          <a:spcPct val="0"/>
        </a:spcBef>
        <a:spcAft>
          <a:spcPct val="0"/>
        </a:spcAft>
        <a:defRPr sz="3200">
          <a:solidFill>
            <a:schemeClr val="tx2"/>
          </a:solidFill>
          <a:latin typeface="Arial" charset="0"/>
          <a:ea typeface="宋体" pitchFamily="2" charset="-122"/>
        </a:defRPr>
      </a:lvl4pPr>
      <a:lvl5pPr algn="l" rtl="0" eaLnBrk="0" fontAlgn="base" hangingPunct="0">
        <a:spcBef>
          <a:spcPct val="0"/>
        </a:spcBef>
        <a:spcAft>
          <a:spcPct val="0"/>
        </a:spcAft>
        <a:defRPr sz="3200">
          <a:solidFill>
            <a:schemeClr val="tx2"/>
          </a:solidFill>
          <a:latin typeface="Arial" charset="0"/>
          <a:ea typeface="宋体" pitchFamily="2" charset="-122"/>
        </a:defRPr>
      </a:lvl5pPr>
      <a:lvl6pPr marL="457200" algn="l" rtl="0" eaLnBrk="0" fontAlgn="base" hangingPunct="0">
        <a:spcBef>
          <a:spcPct val="0"/>
        </a:spcBef>
        <a:spcAft>
          <a:spcPct val="0"/>
        </a:spcAft>
        <a:defRPr sz="3200">
          <a:solidFill>
            <a:schemeClr val="tx2"/>
          </a:solidFill>
          <a:latin typeface="Arial" charset="0"/>
          <a:ea typeface="宋体" pitchFamily="2" charset="-122"/>
        </a:defRPr>
      </a:lvl6pPr>
      <a:lvl7pPr marL="914400" algn="l" rtl="0" eaLnBrk="0" fontAlgn="base" hangingPunct="0">
        <a:spcBef>
          <a:spcPct val="0"/>
        </a:spcBef>
        <a:spcAft>
          <a:spcPct val="0"/>
        </a:spcAft>
        <a:defRPr sz="3200">
          <a:solidFill>
            <a:schemeClr val="tx2"/>
          </a:solidFill>
          <a:latin typeface="Arial" charset="0"/>
          <a:ea typeface="宋体" pitchFamily="2" charset="-122"/>
        </a:defRPr>
      </a:lvl7pPr>
      <a:lvl8pPr marL="1371600" algn="l" rtl="0" eaLnBrk="0" fontAlgn="base" hangingPunct="0">
        <a:spcBef>
          <a:spcPct val="0"/>
        </a:spcBef>
        <a:spcAft>
          <a:spcPct val="0"/>
        </a:spcAft>
        <a:defRPr sz="3200">
          <a:solidFill>
            <a:schemeClr val="tx2"/>
          </a:solidFill>
          <a:latin typeface="Arial" charset="0"/>
          <a:ea typeface="宋体" pitchFamily="2" charset="-122"/>
        </a:defRPr>
      </a:lvl8pPr>
      <a:lvl9pPr marL="1828800" algn="l" rtl="0" eaLnBrk="0" fontAlgn="base" hangingPunct="0">
        <a:spcBef>
          <a:spcPct val="0"/>
        </a:spcBef>
        <a:spcAft>
          <a:spcPct val="0"/>
        </a:spcAft>
        <a:defRPr sz="3200">
          <a:solidFill>
            <a:schemeClr val="tx2"/>
          </a:solidFill>
          <a:latin typeface="Arial" charset="0"/>
          <a:ea typeface="宋体" pitchFamily="2" charset="-122"/>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6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a:solidFill>
            <a:schemeClr val="tx2"/>
          </a:solidFill>
          <a:latin typeface="+mn-lt"/>
          <a:ea typeface="+mn-ea"/>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a:solidFill>
            <a:schemeClr val="tx1"/>
          </a:solidFill>
          <a:latin typeface="+mn-lt"/>
          <a:ea typeface="+mn-ea"/>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a:solidFill>
            <a:schemeClr val="tx1"/>
          </a:solidFill>
          <a:latin typeface="+mn-lt"/>
          <a:ea typeface="+mn-ea"/>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5pPr>
      <a:lvl6pPr marL="1828800" indent="-228600" algn="l"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6pPr>
      <a:lvl7pPr marL="2286000" indent="-228600" algn="l"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7pPr>
      <a:lvl8pPr marL="2743200" indent="-228600" algn="l"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8pPr>
      <a:lvl9pPr marL="3200400" indent="-228600" algn="l"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直接连接符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p:spPr>
        <p:txBody>
          <a:bodyPr/>
          <a:lstStyle/>
          <a:p>
            <a:pPr>
              <a:defRPr/>
            </a:pPr>
            <a:endParaRPr lang="zh-CN" altLang="en-US"/>
          </a:p>
        </p:txBody>
      </p:sp>
      <p:sp>
        <p:nvSpPr>
          <p:cNvPr id="12" name="等腰三角形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3076" name="直接连接符 12"/>
          <p:cNvSpPr>
            <a:spLocks noChangeShapeType="1"/>
          </p:cNvSpPr>
          <p:nvPr/>
        </p:nvSpPr>
        <p:spPr bwMode="auto">
          <a:xfrm rot="5400000">
            <a:off x="3630612" y="3201988"/>
            <a:ext cx="5851525" cy="0"/>
          </a:xfrm>
          <a:prstGeom prst="line">
            <a:avLst/>
          </a:prstGeom>
          <a:noFill/>
          <a:ln w="9525" algn="ctr">
            <a:solidFill>
              <a:schemeClr val="accent2"/>
            </a:solidFill>
            <a:prstDash val="dash"/>
            <a:round/>
            <a:headEnd/>
            <a:tailEnd/>
          </a:ln>
        </p:spPr>
        <p:txBody>
          <a:bodyPr/>
          <a:lstStyle/>
          <a:p>
            <a:pPr>
              <a:defRPr/>
            </a:pPr>
            <a:endParaRPr lang="zh-CN" altLang="en-US"/>
          </a:p>
        </p:txBody>
      </p:sp>
      <p:sp>
        <p:nvSpPr>
          <p:cNvPr id="3077" name="标题占位符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78" name="文本占位符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 name="日期占位符 3"/>
          <p:cNvSpPr>
            <a:spLocks noGrp="1"/>
          </p:cNvSpPr>
          <p:nvPr>
            <p:ph type="dt" sz="half" idx="2"/>
          </p:nvPr>
        </p:nvSpPr>
        <p:spPr>
          <a:xfrm>
            <a:off x="6400800" y="6492875"/>
            <a:ext cx="2289175" cy="365125"/>
          </a:xfrm>
          <a:prstGeom prst="rect">
            <a:avLst/>
          </a:prstGeom>
        </p:spPr>
        <p:txBody>
          <a:bodyPr vert="horz" wrap="square" lIns="91440" tIns="45720" rIns="91440" bIns="45720" numCol="1" anchor="t" anchorCtr="0" compatLnSpc="1">
            <a:prstTxWarp prst="textNoShape">
              <a:avLst/>
            </a:prstTxWarp>
          </a:bodyPr>
          <a:lstStyle>
            <a:lvl1pPr>
              <a:defRPr sz="1400">
                <a:solidFill>
                  <a:schemeClr val="tx2"/>
                </a:solidFill>
                <a:ea typeface="+mn-ea"/>
                <a:cs typeface="Arial" charset="0"/>
              </a:defRPr>
            </a:lvl1pPr>
          </a:lstStyle>
          <a:p>
            <a:pPr>
              <a:defRPr/>
            </a:pPr>
            <a:endParaRPr lang="en-US" altLang="zh-CN"/>
          </a:p>
        </p:txBody>
      </p:sp>
      <p:sp>
        <p:nvSpPr>
          <p:cNvPr id="17" name="灯片编号占位符 5"/>
          <p:cNvSpPr>
            <a:spLocks noGrp="1"/>
          </p:cNvSpPr>
          <p:nvPr>
            <p:ph type="sldNum" sz="quarter" idx="4"/>
          </p:nvPr>
        </p:nvSpPr>
        <p:spPr>
          <a:xfrm>
            <a:off x="612775" y="6400800"/>
            <a:ext cx="1981200" cy="365125"/>
          </a:xfrm>
          <a:prstGeom prst="rect">
            <a:avLst/>
          </a:prstGeom>
        </p:spPr>
        <p:txBody>
          <a:bodyPr vert="horz" wrap="square" lIns="91440" tIns="45720" rIns="91440" bIns="45720" numCol="1" anchor="t" anchorCtr="0" compatLnSpc="1">
            <a:prstTxWarp prst="textNoShape">
              <a:avLst/>
            </a:prstTxWarp>
          </a:bodyPr>
          <a:lstStyle>
            <a:lvl1pPr>
              <a:defRPr sz="1400">
                <a:solidFill>
                  <a:schemeClr val="tx2"/>
                </a:solidFill>
                <a:ea typeface="+mn-ea"/>
                <a:cs typeface="Arial" charset="0"/>
              </a:defRPr>
            </a:lvl1pPr>
          </a:lstStyle>
          <a:p>
            <a:pPr>
              <a:defRPr/>
            </a:pPr>
            <a:fld id="{5BE30455-31FE-47C4-B082-635D952281B6}" type="slidenum">
              <a:rPr lang="en-US" altLang="zh-CN"/>
              <a:pPr>
                <a:defRPr/>
              </a:pPr>
              <a:t>‹#›</a:t>
            </a:fld>
            <a:endParaRPr lang="en-US" altLang="zh-CN"/>
          </a:p>
        </p:txBody>
      </p:sp>
      <p:sp>
        <p:nvSpPr>
          <p:cNvPr id="3" name="页脚占位符 2"/>
          <p:cNvSpPr>
            <a:spLocks noGrp="1"/>
          </p:cNvSpPr>
          <p:nvPr>
            <p:ph type="ftr" sz="quarter" idx="3"/>
          </p:nvPr>
        </p:nvSpPr>
        <p:spPr>
          <a:xfrm>
            <a:off x="3124200" y="6381750"/>
            <a:ext cx="2895600" cy="476250"/>
          </a:xfrm>
          <a:prstGeom prst="rect">
            <a:avLst/>
          </a:prstGeom>
        </p:spPr>
        <p:txBody>
          <a:bodyPr vert="horz" wrap="square" lIns="91440" tIns="45720" rIns="91440" bIns="45720" numCol="1" anchor="t" anchorCtr="0" compatLnSpc="1">
            <a:prstTxWarp prst="textNoShape">
              <a:avLst/>
            </a:prstTxWarp>
          </a:bodyPr>
          <a:lstStyle>
            <a:lvl1pPr algn="ctr">
              <a:defRPr sz="1400">
                <a:solidFill>
                  <a:schemeClr val="tx2"/>
                </a:solidFill>
                <a:cs typeface="Arial" charset="0"/>
              </a:defRPr>
            </a:lvl1pPr>
          </a:lstStyle>
          <a:p>
            <a:pPr>
              <a:defRPr/>
            </a:pPr>
            <a:r>
              <a:rPr lang="en-US" altLang="zh-CN"/>
              <a:t>www.embedu.org</a:t>
            </a:r>
          </a:p>
        </p:txBody>
      </p:sp>
      <p:pic>
        <p:nvPicPr>
          <p:cNvPr id="3082" name="Picture 12"/>
          <p:cNvPicPr>
            <a:picLocks noChangeAspect="1" noChangeArrowheads="1"/>
          </p:cNvPicPr>
          <p:nvPr/>
        </p:nvPicPr>
        <p:blipFill>
          <a:blip r:embed="rId13"/>
          <a:srcRect/>
          <a:stretch>
            <a:fillRect/>
          </a:stretch>
        </p:blipFill>
        <p:spPr bwMode="auto">
          <a:xfrm>
            <a:off x="6781800" y="304800"/>
            <a:ext cx="1854200" cy="5048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hf hdr="0" dt="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defRPr>
      </a:lvl2pPr>
      <a:lvl3pPr algn="l" rtl="0" eaLnBrk="0" fontAlgn="base" hangingPunct="0">
        <a:spcBef>
          <a:spcPct val="0"/>
        </a:spcBef>
        <a:spcAft>
          <a:spcPct val="0"/>
        </a:spcAft>
        <a:defRPr sz="3200">
          <a:solidFill>
            <a:schemeClr val="tx2"/>
          </a:solidFill>
          <a:latin typeface="Arial" charset="0"/>
        </a:defRPr>
      </a:lvl3pPr>
      <a:lvl4pPr algn="l" rtl="0" eaLnBrk="0" fontAlgn="base" hangingPunct="0">
        <a:spcBef>
          <a:spcPct val="0"/>
        </a:spcBef>
        <a:spcAft>
          <a:spcPct val="0"/>
        </a:spcAft>
        <a:defRPr sz="3200">
          <a:solidFill>
            <a:schemeClr val="tx2"/>
          </a:solidFill>
          <a:latin typeface="Arial" charset="0"/>
        </a:defRPr>
      </a:lvl4pPr>
      <a:lvl5pPr algn="l" rtl="0" eaLnBrk="0" fontAlgn="base" hangingPunct="0">
        <a:spcBef>
          <a:spcPct val="0"/>
        </a:spcBef>
        <a:spcAft>
          <a:spcPct val="0"/>
        </a:spcAft>
        <a:defRPr sz="3200">
          <a:solidFill>
            <a:schemeClr val="tx2"/>
          </a:solidFill>
          <a:latin typeface="Arial" charset="0"/>
        </a:defRPr>
      </a:lvl5pPr>
      <a:lvl6pPr marL="457200" algn="l" rtl="0" eaLnBrk="0" fontAlgn="base" hangingPunct="0">
        <a:spcBef>
          <a:spcPct val="0"/>
        </a:spcBef>
        <a:spcAft>
          <a:spcPct val="0"/>
        </a:spcAft>
        <a:defRPr sz="3200">
          <a:solidFill>
            <a:schemeClr val="tx2"/>
          </a:solidFill>
          <a:latin typeface="Arial" charset="0"/>
        </a:defRPr>
      </a:lvl6pPr>
      <a:lvl7pPr marL="914400" algn="l" rtl="0" eaLnBrk="0" fontAlgn="base" hangingPunct="0">
        <a:spcBef>
          <a:spcPct val="0"/>
        </a:spcBef>
        <a:spcAft>
          <a:spcPct val="0"/>
        </a:spcAft>
        <a:defRPr sz="3200">
          <a:solidFill>
            <a:schemeClr val="tx2"/>
          </a:solidFill>
          <a:latin typeface="Arial" charset="0"/>
        </a:defRPr>
      </a:lvl7pPr>
      <a:lvl8pPr marL="1371600" algn="l" rtl="0" eaLnBrk="0" fontAlgn="base" hangingPunct="0">
        <a:spcBef>
          <a:spcPct val="0"/>
        </a:spcBef>
        <a:spcAft>
          <a:spcPct val="0"/>
        </a:spcAft>
        <a:defRPr sz="3200">
          <a:solidFill>
            <a:schemeClr val="tx2"/>
          </a:solidFill>
          <a:latin typeface="Arial" charset="0"/>
        </a:defRPr>
      </a:lvl8pPr>
      <a:lvl9pPr marL="1828800" algn="l" rtl="0" eaLnBrk="0" fontAlgn="base" hangingPunct="0">
        <a:spcBef>
          <a:spcPct val="0"/>
        </a:spcBef>
        <a:spcAft>
          <a:spcPct val="0"/>
        </a:spcAft>
        <a:defRPr sz="3200">
          <a:solidFill>
            <a:schemeClr val="tx2"/>
          </a:solidFill>
          <a:latin typeface="Arial" charset="0"/>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6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a:solidFill>
            <a:schemeClr val="tx2"/>
          </a:solidFill>
          <a:latin typeface="+mn-lt"/>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a:solidFill>
            <a:schemeClr val="tx1"/>
          </a:solidFill>
          <a:latin typeface="+mn-lt"/>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a:solidFill>
            <a:schemeClr val="tx1"/>
          </a:solidFill>
          <a:latin typeface="+mn-lt"/>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defRPr>
      </a:lvl5pPr>
      <a:lvl6pPr marL="1828800" indent="-228600" algn="l"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defRPr>
      </a:lvl6pPr>
      <a:lvl7pPr marL="2286000" indent="-228600" algn="l"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defRPr>
      </a:lvl7pPr>
      <a:lvl8pPr marL="2743200" indent="-228600" algn="l"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defRPr>
      </a:lvl8pPr>
      <a:lvl9pPr marL="3200400" indent="-228600" algn="l"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3"/>
          <a:srcRect/>
          <a:stretch>
            <a:fillRect/>
          </a:stretch>
        </p:blipFill>
        <p:spPr bwMode="auto">
          <a:xfrm>
            <a:off x="3938588" y="1235075"/>
            <a:ext cx="2462212" cy="669925"/>
          </a:xfrm>
          <a:prstGeom prst="rect">
            <a:avLst/>
          </a:prstGeom>
          <a:noFill/>
          <a:ln w="9525">
            <a:noFill/>
            <a:miter lim="800000"/>
            <a:headEnd/>
            <a:tailEnd/>
          </a:ln>
        </p:spPr>
      </p:pic>
      <p:pic>
        <p:nvPicPr>
          <p:cNvPr id="4099" name="Picture 5"/>
          <p:cNvPicPr>
            <a:picLocks noChangeAspect="1" noChangeArrowheads="1"/>
          </p:cNvPicPr>
          <p:nvPr/>
        </p:nvPicPr>
        <p:blipFill>
          <a:blip r:embed="rId14"/>
          <a:srcRect/>
          <a:stretch>
            <a:fillRect/>
          </a:stretch>
        </p:blipFill>
        <p:spPr bwMode="auto">
          <a:xfrm>
            <a:off x="6705600" y="1295400"/>
            <a:ext cx="1724025" cy="615950"/>
          </a:xfrm>
          <a:prstGeom prst="rect">
            <a:avLst/>
          </a:prstGeom>
          <a:noFill/>
          <a:ln w="9525">
            <a:noFill/>
            <a:miter lim="800000"/>
            <a:headEnd/>
            <a:tailEnd/>
          </a:ln>
        </p:spPr>
      </p:pic>
      <p:sp>
        <p:nvSpPr>
          <p:cNvPr id="15" name="矩形 14"/>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16" name="矩形 15"/>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17" name="矩形 16"/>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18" name="矩形 17"/>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4104" name="Rectangle 11"/>
          <p:cNvSpPr>
            <a:spLocks noChangeArrowheads="1"/>
          </p:cNvSpPr>
          <p:nvPr/>
        </p:nvSpPr>
        <p:spPr bwMode="auto">
          <a:xfrm>
            <a:off x="1371600" y="5105400"/>
            <a:ext cx="6400800" cy="609600"/>
          </a:xfrm>
          <a:prstGeom prst="rect">
            <a:avLst/>
          </a:prstGeom>
          <a:noFill/>
          <a:ln w="9525">
            <a:noFill/>
            <a:miter lim="800000"/>
            <a:headEnd/>
            <a:tailEnd/>
          </a:ln>
        </p:spPr>
        <p:txBody>
          <a:bodyPr/>
          <a:lstStyle/>
          <a:p>
            <a:pPr algn="ctr">
              <a:spcBef>
                <a:spcPts val="600"/>
              </a:spcBef>
              <a:buClr>
                <a:schemeClr val="accent1"/>
              </a:buClr>
              <a:buSzPct val="76000"/>
              <a:buFont typeface="Wingdings 3" pitchFamily="18" charset="2"/>
              <a:buNone/>
              <a:defRPr/>
            </a:pPr>
            <a:endParaRPr lang="zh-CN" altLang="zh-CN" sz="2800">
              <a:latin typeface="Times New Roman" pitchFamily="18" charset="0"/>
            </a:endParaRPr>
          </a:p>
        </p:txBody>
      </p:sp>
      <p:sp>
        <p:nvSpPr>
          <p:cNvPr id="4105" name="直接连接符 19"/>
          <p:cNvSpPr>
            <a:spLocks noChangeShapeType="1"/>
          </p:cNvSpPr>
          <p:nvPr/>
        </p:nvSpPr>
        <p:spPr bwMode="auto">
          <a:xfrm>
            <a:off x="457200" y="1981200"/>
            <a:ext cx="8229600" cy="0"/>
          </a:xfrm>
          <a:prstGeom prst="line">
            <a:avLst/>
          </a:prstGeom>
          <a:noFill/>
          <a:ln w="9525" algn="ctr">
            <a:solidFill>
              <a:schemeClr val="accent2"/>
            </a:solidFill>
            <a:prstDash val="dash"/>
            <a:round/>
            <a:headEnd/>
            <a:tailEnd/>
          </a:ln>
        </p:spPr>
        <p:txBody>
          <a:bodyPr/>
          <a:lstStyle/>
          <a:p>
            <a:pPr>
              <a:defRPr/>
            </a:pPr>
            <a:endParaRPr lang="zh-CN" altLang="en-US"/>
          </a:p>
        </p:txBody>
      </p:sp>
      <p:sp>
        <p:nvSpPr>
          <p:cNvPr id="4106" name="标题占位符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4107" name="文本占位符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 name="日期占位符 13"/>
          <p:cNvSpPr>
            <a:spLocks noGrp="1"/>
          </p:cNvSpPr>
          <p:nvPr>
            <p:ph type="dt" sz="half" idx="2"/>
          </p:nvPr>
        </p:nvSpPr>
        <p:spPr>
          <a:xfrm>
            <a:off x="7010400" y="5791200"/>
            <a:ext cx="1219200" cy="476250"/>
          </a:xfrm>
          <a:prstGeom prst="rect">
            <a:avLst/>
          </a:prstGeom>
        </p:spPr>
        <p:txBody>
          <a:bodyPr vert="horz" wrap="square" lIns="91440" tIns="45720" rIns="91440" bIns="45720" numCol="1" anchor="t" anchorCtr="0" compatLnSpc="1">
            <a:prstTxWarp prst="textNoShape">
              <a:avLst/>
            </a:prstTxWarp>
          </a:bodyPr>
          <a:lstStyle>
            <a:lvl1pPr>
              <a:defRPr sz="1400">
                <a:solidFill>
                  <a:schemeClr val="tx2"/>
                </a:solidFill>
                <a:ea typeface="+mn-ea"/>
                <a:cs typeface="Arial" charset="0"/>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hdr="0" dt="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宋体" pitchFamily="2" charset="-122"/>
        </a:defRPr>
      </a:lvl2pPr>
      <a:lvl3pPr algn="l" rtl="0" eaLnBrk="0" fontAlgn="base" hangingPunct="0">
        <a:spcBef>
          <a:spcPct val="0"/>
        </a:spcBef>
        <a:spcAft>
          <a:spcPct val="0"/>
        </a:spcAft>
        <a:defRPr sz="3200">
          <a:solidFill>
            <a:schemeClr val="tx2"/>
          </a:solidFill>
          <a:latin typeface="Arial" charset="0"/>
          <a:ea typeface="宋体" pitchFamily="2" charset="-122"/>
        </a:defRPr>
      </a:lvl3pPr>
      <a:lvl4pPr algn="l" rtl="0" eaLnBrk="0" fontAlgn="base" hangingPunct="0">
        <a:spcBef>
          <a:spcPct val="0"/>
        </a:spcBef>
        <a:spcAft>
          <a:spcPct val="0"/>
        </a:spcAft>
        <a:defRPr sz="3200">
          <a:solidFill>
            <a:schemeClr val="tx2"/>
          </a:solidFill>
          <a:latin typeface="Arial" charset="0"/>
          <a:ea typeface="宋体" pitchFamily="2" charset="-122"/>
        </a:defRPr>
      </a:lvl4pPr>
      <a:lvl5pPr algn="l" rtl="0" eaLnBrk="0" fontAlgn="base" hangingPunct="0">
        <a:spcBef>
          <a:spcPct val="0"/>
        </a:spcBef>
        <a:spcAft>
          <a:spcPct val="0"/>
        </a:spcAft>
        <a:defRPr sz="3200">
          <a:solidFill>
            <a:schemeClr val="tx2"/>
          </a:solidFill>
          <a:latin typeface="Arial" charset="0"/>
          <a:ea typeface="宋体" pitchFamily="2" charset="-122"/>
        </a:defRPr>
      </a:lvl5pPr>
      <a:lvl6pPr marL="457200" algn="l" rtl="0" eaLnBrk="0" fontAlgn="base" hangingPunct="0">
        <a:spcBef>
          <a:spcPct val="0"/>
        </a:spcBef>
        <a:spcAft>
          <a:spcPct val="0"/>
        </a:spcAft>
        <a:defRPr sz="3200">
          <a:solidFill>
            <a:schemeClr val="tx2"/>
          </a:solidFill>
          <a:latin typeface="Arial" charset="0"/>
          <a:ea typeface="宋体" pitchFamily="2" charset="-122"/>
        </a:defRPr>
      </a:lvl6pPr>
      <a:lvl7pPr marL="914400" algn="l" rtl="0" eaLnBrk="0" fontAlgn="base" hangingPunct="0">
        <a:spcBef>
          <a:spcPct val="0"/>
        </a:spcBef>
        <a:spcAft>
          <a:spcPct val="0"/>
        </a:spcAft>
        <a:defRPr sz="3200">
          <a:solidFill>
            <a:schemeClr val="tx2"/>
          </a:solidFill>
          <a:latin typeface="Arial" charset="0"/>
          <a:ea typeface="宋体" pitchFamily="2" charset="-122"/>
        </a:defRPr>
      </a:lvl7pPr>
      <a:lvl8pPr marL="1371600" algn="l" rtl="0" eaLnBrk="0" fontAlgn="base" hangingPunct="0">
        <a:spcBef>
          <a:spcPct val="0"/>
        </a:spcBef>
        <a:spcAft>
          <a:spcPct val="0"/>
        </a:spcAft>
        <a:defRPr sz="3200">
          <a:solidFill>
            <a:schemeClr val="tx2"/>
          </a:solidFill>
          <a:latin typeface="Arial" charset="0"/>
          <a:ea typeface="宋体" pitchFamily="2" charset="-122"/>
        </a:defRPr>
      </a:lvl8pPr>
      <a:lvl9pPr marL="1828800" algn="l" rtl="0" eaLnBrk="0" fontAlgn="base" hangingPunct="0">
        <a:spcBef>
          <a:spcPct val="0"/>
        </a:spcBef>
        <a:spcAft>
          <a:spcPct val="0"/>
        </a:spcAft>
        <a:defRPr sz="3200">
          <a:solidFill>
            <a:schemeClr val="tx2"/>
          </a:solidFill>
          <a:latin typeface="Arial" charset="0"/>
          <a:ea typeface="宋体" pitchFamily="2" charset="-122"/>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8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400">
          <a:solidFill>
            <a:schemeClr val="tx2"/>
          </a:solidFill>
          <a:latin typeface="+mn-lt"/>
          <a:ea typeface="+mn-ea"/>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a:solidFill>
            <a:schemeClr val="tx1"/>
          </a:solidFill>
          <a:latin typeface="+mn-lt"/>
          <a:ea typeface="+mn-ea"/>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a:solidFill>
            <a:schemeClr val="tx1"/>
          </a:solidFill>
          <a:latin typeface="+mn-lt"/>
          <a:ea typeface="+mn-ea"/>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5pPr>
      <a:lvl6pPr marL="1828800" indent="-228600" algn="l"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6pPr>
      <a:lvl7pPr marL="2286000" indent="-228600" algn="l"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7pPr>
      <a:lvl8pPr marL="2743200" indent="-228600" algn="l"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8pPr>
      <a:lvl9pPr marL="3200400" indent="-228600" algn="l"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4"/>
          <p:cNvPicPr>
            <a:picLocks noChangeAspect="1" noChangeArrowheads="1"/>
          </p:cNvPicPr>
          <p:nvPr/>
        </p:nvPicPr>
        <p:blipFill>
          <a:blip r:embed="rId13"/>
          <a:srcRect/>
          <a:stretch>
            <a:fillRect/>
          </a:stretch>
        </p:blipFill>
        <p:spPr bwMode="auto">
          <a:xfrm>
            <a:off x="3938588" y="1235075"/>
            <a:ext cx="2462212" cy="669925"/>
          </a:xfrm>
          <a:prstGeom prst="rect">
            <a:avLst/>
          </a:prstGeom>
          <a:noFill/>
          <a:ln w="9525">
            <a:noFill/>
            <a:miter lim="800000"/>
            <a:headEnd/>
            <a:tailEnd/>
          </a:ln>
        </p:spPr>
      </p:pic>
      <p:pic>
        <p:nvPicPr>
          <p:cNvPr id="5123" name="Picture 5"/>
          <p:cNvPicPr>
            <a:picLocks noChangeAspect="1" noChangeArrowheads="1"/>
          </p:cNvPicPr>
          <p:nvPr/>
        </p:nvPicPr>
        <p:blipFill>
          <a:blip r:embed="rId14"/>
          <a:srcRect/>
          <a:stretch>
            <a:fillRect/>
          </a:stretch>
        </p:blipFill>
        <p:spPr bwMode="auto">
          <a:xfrm>
            <a:off x="6705600" y="1295400"/>
            <a:ext cx="1724025" cy="615950"/>
          </a:xfrm>
          <a:prstGeom prst="rect">
            <a:avLst/>
          </a:prstGeom>
          <a:noFill/>
          <a:ln w="9525">
            <a:noFill/>
            <a:miter lim="800000"/>
            <a:headEnd/>
            <a:tailEnd/>
          </a:ln>
        </p:spPr>
      </p:pic>
      <p:sp>
        <p:nvSpPr>
          <p:cNvPr id="15" name="矩形 14"/>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16" name="矩形 15"/>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17" name="矩形 16"/>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18" name="矩形 17"/>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5128" name="Rectangle 11"/>
          <p:cNvSpPr>
            <a:spLocks noChangeArrowheads="1"/>
          </p:cNvSpPr>
          <p:nvPr/>
        </p:nvSpPr>
        <p:spPr bwMode="auto">
          <a:xfrm>
            <a:off x="1371600" y="5105400"/>
            <a:ext cx="6400800" cy="609600"/>
          </a:xfrm>
          <a:prstGeom prst="rect">
            <a:avLst/>
          </a:prstGeom>
          <a:noFill/>
          <a:ln w="9525">
            <a:noFill/>
            <a:miter lim="800000"/>
            <a:headEnd/>
            <a:tailEnd/>
          </a:ln>
        </p:spPr>
        <p:txBody>
          <a:bodyPr/>
          <a:lstStyle/>
          <a:p>
            <a:pPr algn="ctr">
              <a:spcBef>
                <a:spcPts val="600"/>
              </a:spcBef>
              <a:buClr>
                <a:schemeClr val="accent1"/>
              </a:buClr>
              <a:buSzPct val="76000"/>
              <a:buFont typeface="Wingdings 3" pitchFamily="18" charset="2"/>
              <a:buNone/>
              <a:defRPr/>
            </a:pPr>
            <a:endParaRPr lang="zh-CN" altLang="zh-CN" sz="2800">
              <a:latin typeface="Times New Roman" pitchFamily="18" charset="0"/>
            </a:endParaRPr>
          </a:p>
        </p:txBody>
      </p:sp>
      <p:sp>
        <p:nvSpPr>
          <p:cNvPr id="5129" name="直接连接符 19"/>
          <p:cNvSpPr>
            <a:spLocks noChangeShapeType="1"/>
          </p:cNvSpPr>
          <p:nvPr/>
        </p:nvSpPr>
        <p:spPr bwMode="auto">
          <a:xfrm>
            <a:off x="457200" y="1981200"/>
            <a:ext cx="8229600" cy="0"/>
          </a:xfrm>
          <a:prstGeom prst="line">
            <a:avLst/>
          </a:prstGeom>
          <a:noFill/>
          <a:ln w="9525" algn="ctr">
            <a:solidFill>
              <a:schemeClr val="accent2"/>
            </a:solidFill>
            <a:prstDash val="dash"/>
            <a:round/>
            <a:headEnd/>
            <a:tailEnd/>
          </a:ln>
        </p:spPr>
        <p:txBody>
          <a:bodyPr/>
          <a:lstStyle/>
          <a:p>
            <a:pPr>
              <a:defRPr/>
            </a:pPr>
            <a:endParaRPr lang="zh-CN" altLang="en-US"/>
          </a:p>
        </p:txBody>
      </p:sp>
      <p:sp>
        <p:nvSpPr>
          <p:cNvPr id="5130" name="标题占位符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5131" name="文本占位符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 name="日期占位符 13"/>
          <p:cNvSpPr>
            <a:spLocks noGrp="1"/>
          </p:cNvSpPr>
          <p:nvPr>
            <p:ph type="dt" sz="half" idx="2"/>
          </p:nvPr>
        </p:nvSpPr>
        <p:spPr>
          <a:xfrm>
            <a:off x="7010400" y="5791200"/>
            <a:ext cx="1219200" cy="476250"/>
          </a:xfrm>
          <a:prstGeom prst="rect">
            <a:avLst/>
          </a:prstGeom>
        </p:spPr>
        <p:txBody>
          <a:bodyPr vert="horz" wrap="square" lIns="91440" tIns="45720" rIns="91440" bIns="45720" numCol="1" anchor="t" anchorCtr="0" compatLnSpc="1">
            <a:prstTxWarp prst="textNoShape">
              <a:avLst/>
            </a:prstTxWarp>
          </a:bodyPr>
          <a:lstStyle>
            <a:lvl1pPr>
              <a:defRPr sz="1400">
                <a:solidFill>
                  <a:schemeClr val="tx2"/>
                </a:solidFill>
                <a:latin typeface="+mj-lt"/>
                <a:ea typeface="+mn-ea"/>
                <a:cs typeface="Arial" charset="0"/>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hf hdr="0" dt="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宋体" pitchFamily="2" charset="-122"/>
        </a:defRPr>
      </a:lvl2pPr>
      <a:lvl3pPr algn="l" rtl="0" eaLnBrk="0" fontAlgn="base" hangingPunct="0">
        <a:spcBef>
          <a:spcPct val="0"/>
        </a:spcBef>
        <a:spcAft>
          <a:spcPct val="0"/>
        </a:spcAft>
        <a:defRPr sz="3200">
          <a:solidFill>
            <a:schemeClr val="tx2"/>
          </a:solidFill>
          <a:latin typeface="Arial" charset="0"/>
          <a:ea typeface="宋体" pitchFamily="2" charset="-122"/>
        </a:defRPr>
      </a:lvl3pPr>
      <a:lvl4pPr algn="l" rtl="0" eaLnBrk="0" fontAlgn="base" hangingPunct="0">
        <a:spcBef>
          <a:spcPct val="0"/>
        </a:spcBef>
        <a:spcAft>
          <a:spcPct val="0"/>
        </a:spcAft>
        <a:defRPr sz="3200">
          <a:solidFill>
            <a:schemeClr val="tx2"/>
          </a:solidFill>
          <a:latin typeface="Arial" charset="0"/>
          <a:ea typeface="宋体" pitchFamily="2" charset="-122"/>
        </a:defRPr>
      </a:lvl4pPr>
      <a:lvl5pPr algn="l" rtl="0" eaLnBrk="0" fontAlgn="base" hangingPunct="0">
        <a:spcBef>
          <a:spcPct val="0"/>
        </a:spcBef>
        <a:spcAft>
          <a:spcPct val="0"/>
        </a:spcAft>
        <a:defRPr sz="3200">
          <a:solidFill>
            <a:schemeClr val="tx2"/>
          </a:solidFill>
          <a:latin typeface="Arial" charset="0"/>
          <a:ea typeface="宋体" pitchFamily="2" charset="-122"/>
        </a:defRPr>
      </a:lvl5pPr>
      <a:lvl6pPr marL="457200" algn="l" rtl="0" eaLnBrk="0" fontAlgn="base" hangingPunct="0">
        <a:spcBef>
          <a:spcPct val="0"/>
        </a:spcBef>
        <a:spcAft>
          <a:spcPct val="0"/>
        </a:spcAft>
        <a:defRPr sz="3200">
          <a:solidFill>
            <a:schemeClr val="tx2"/>
          </a:solidFill>
          <a:latin typeface="Arial" charset="0"/>
          <a:ea typeface="宋体" pitchFamily="2" charset="-122"/>
        </a:defRPr>
      </a:lvl6pPr>
      <a:lvl7pPr marL="914400" algn="l" rtl="0" eaLnBrk="0" fontAlgn="base" hangingPunct="0">
        <a:spcBef>
          <a:spcPct val="0"/>
        </a:spcBef>
        <a:spcAft>
          <a:spcPct val="0"/>
        </a:spcAft>
        <a:defRPr sz="3200">
          <a:solidFill>
            <a:schemeClr val="tx2"/>
          </a:solidFill>
          <a:latin typeface="Arial" charset="0"/>
          <a:ea typeface="宋体" pitchFamily="2" charset="-122"/>
        </a:defRPr>
      </a:lvl7pPr>
      <a:lvl8pPr marL="1371600" algn="l" rtl="0" eaLnBrk="0" fontAlgn="base" hangingPunct="0">
        <a:spcBef>
          <a:spcPct val="0"/>
        </a:spcBef>
        <a:spcAft>
          <a:spcPct val="0"/>
        </a:spcAft>
        <a:defRPr sz="3200">
          <a:solidFill>
            <a:schemeClr val="tx2"/>
          </a:solidFill>
          <a:latin typeface="Arial" charset="0"/>
          <a:ea typeface="宋体" pitchFamily="2" charset="-122"/>
        </a:defRPr>
      </a:lvl8pPr>
      <a:lvl9pPr marL="1828800" algn="l" rtl="0" eaLnBrk="0" fontAlgn="base" hangingPunct="0">
        <a:spcBef>
          <a:spcPct val="0"/>
        </a:spcBef>
        <a:spcAft>
          <a:spcPct val="0"/>
        </a:spcAft>
        <a:defRPr sz="3200">
          <a:solidFill>
            <a:schemeClr val="tx2"/>
          </a:solidFill>
          <a:latin typeface="Arial" charset="0"/>
          <a:ea typeface="宋体" pitchFamily="2" charset="-122"/>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8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400">
          <a:solidFill>
            <a:schemeClr val="tx2"/>
          </a:solidFill>
          <a:latin typeface="+mn-lt"/>
          <a:ea typeface="+mn-ea"/>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a:solidFill>
            <a:schemeClr val="tx1"/>
          </a:solidFill>
          <a:latin typeface="+mn-lt"/>
          <a:ea typeface="+mn-ea"/>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a:solidFill>
            <a:schemeClr val="tx1"/>
          </a:solidFill>
          <a:latin typeface="+mn-lt"/>
          <a:ea typeface="+mn-ea"/>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5pPr>
      <a:lvl6pPr marL="1828800" indent="-228600" algn="l"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6pPr>
      <a:lvl7pPr marL="2286000" indent="-228600" algn="l"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7pPr>
      <a:lvl8pPr marL="2743200" indent="-228600" algn="l"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8pPr>
      <a:lvl9pPr marL="3200400" indent="-228600" algn="l"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文本占位符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直接连接符 27"/>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p:spPr>
        <p:txBody>
          <a:bodyPr/>
          <a:lstStyle/>
          <a:p>
            <a:pPr>
              <a:defRPr/>
            </a:pPr>
            <a:endParaRPr lang="zh-CN" altLang="en-US"/>
          </a:p>
        </p:txBody>
      </p:sp>
      <p:sp>
        <p:nvSpPr>
          <p:cNvPr id="1029" name="直接连接符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p:spPr>
        <p:txBody>
          <a:bodyPr/>
          <a:lstStyle/>
          <a:p>
            <a:pPr>
              <a:defRPr/>
            </a:pPr>
            <a:endParaRPr lang="zh-CN" altLang="en-US"/>
          </a:p>
        </p:txBody>
      </p:sp>
      <p:sp>
        <p:nvSpPr>
          <p:cNvPr id="10" name="等腰三角形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3" name="页脚占位符 2"/>
          <p:cNvSpPr>
            <a:spLocks noGrp="1"/>
          </p:cNvSpPr>
          <p:nvPr>
            <p:ph type="ftr" sz="quarter" idx="3"/>
          </p:nvPr>
        </p:nvSpPr>
        <p:spPr>
          <a:xfrm>
            <a:off x="3124200" y="6381750"/>
            <a:ext cx="2895600" cy="476250"/>
          </a:xfrm>
          <a:prstGeom prst="rect">
            <a:avLst/>
          </a:prstGeom>
        </p:spPr>
        <p:txBody>
          <a:bodyPr vert="horz" wrap="square" lIns="91440" tIns="45720" rIns="91440" bIns="45720" numCol="1" anchor="t" anchorCtr="0" compatLnSpc="1">
            <a:prstTxWarp prst="textNoShape">
              <a:avLst/>
            </a:prstTxWarp>
          </a:bodyPr>
          <a:lstStyle>
            <a:lvl1pPr algn="ctr">
              <a:defRPr sz="1400">
                <a:solidFill>
                  <a:schemeClr val="tx2"/>
                </a:solidFill>
                <a:cs typeface="Arial" charset="0"/>
              </a:defRPr>
            </a:lvl1pPr>
          </a:lstStyle>
          <a:p>
            <a:pPr>
              <a:defRPr/>
            </a:pPr>
            <a:r>
              <a:rPr lang="en-US" altLang="zh-CN" smtClean="0"/>
              <a:t>www.embedu.org</a:t>
            </a:r>
            <a:endParaRPr lang="en-US" altLang="zh-CN"/>
          </a:p>
        </p:txBody>
      </p:sp>
      <p:sp>
        <p:nvSpPr>
          <p:cNvPr id="13" name="灯片编号占位符 22"/>
          <p:cNvSpPr>
            <a:spLocks noGrp="1"/>
          </p:cNvSpPr>
          <p:nvPr>
            <p:ph type="sldNum" sz="quarter" idx="4"/>
          </p:nvPr>
        </p:nvSpPr>
        <p:spPr>
          <a:xfrm>
            <a:off x="609600" y="6381750"/>
            <a:ext cx="2133600" cy="476250"/>
          </a:xfrm>
          <a:prstGeom prst="rect">
            <a:avLst/>
          </a:prstGeom>
        </p:spPr>
        <p:txBody>
          <a:bodyPr vert="horz" wrap="square" lIns="91440" tIns="45720" rIns="91440" bIns="45720" numCol="1" anchor="t" anchorCtr="0" compatLnSpc="1">
            <a:prstTxWarp prst="textNoShape">
              <a:avLst/>
            </a:prstTxWarp>
          </a:bodyPr>
          <a:lstStyle>
            <a:lvl1pPr>
              <a:defRPr sz="1400">
                <a:solidFill>
                  <a:schemeClr val="tx2"/>
                </a:solidFill>
                <a:ea typeface="+mn-ea"/>
                <a:cs typeface="Arial" charset="0"/>
              </a:defRPr>
            </a:lvl1pPr>
          </a:lstStyle>
          <a:p>
            <a:pPr>
              <a:defRPr/>
            </a:pPr>
            <a:fld id="{507E544A-4D94-4BCB-9C8B-0D095060A22A}" type="slidenum">
              <a:rPr lang="en-US" altLang="zh-CN" smtClean="0"/>
              <a:pPr>
                <a:defRPr/>
              </a:pPr>
              <a:t>‹#›</a:t>
            </a:fld>
            <a:endParaRPr lang="en-US" altLang="zh-CN"/>
          </a:p>
        </p:txBody>
      </p:sp>
      <p:sp>
        <p:nvSpPr>
          <p:cNvPr id="14" name="日期占位符 13"/>
          <p:cNvSpPr>
            <a:spLocks noGrp="1"/>
          </p:cNvSpPr>
          <p:nvPr>
            <p:ph type="dt" sz="half" idx="2"/>
          </p:nvPr>
        </p:nvSpPr>
        <p:spPr>
          <a:xfrm>
            <a:off x="7467600" y="6381750"/>
            <a:ext cx="1219200" cy="476250"/>
          </a:xfrm>
          <a:prstGeom prst="rect">
            <a:avLst/>
          </a:prstGeom>
        </p:spPr>
        <p:txBody>
          <a:bodyPr vert="horz" wrap="square" lIns="91440" tIns="45720" rIns="91440" bIns="45720" numCol="1" anchor="t" anchorCtr="0" compatLnSpc="1">
            <a:prstTxWarp prst="textNoShape">
              <a:avLst/>
            </a:prstTxWarp>
          </a:bodyPr>
          <a:lstStyle>
            <a:lvl1pPr>
              <a:defRPr sz="1400">
                <a:solidFill>
                  <a:schemeClr val="tx2"/>
                </a:solidFill>
                <a:ea typeface="+mn-ea"/>
                <a:cs typeface="Arial" charset="0"/>
              </a:defRPr>
            </a:lvl1pPr>
          </a:lstStyle>
          <a:p>
            <a:pPr>
              <a:defRPr/>
            </a:pPr>
            <a:endParaRPr lang="en-US" altLang="zh-CN"/>
          </a:p>
        </p:txBody>
      </p:sp>
      <p:pic>
        <p:nvPicPr>
          <p:cNvPr id="1034" name="Picture 10"/>
          <p:cNvPicPr>
            <a:picLocks noChangeAspect="1" noChangeArrowheads="1"/>
          </p:cNvPicPr>
          <p:nvPr/>
        </p:nvPicPr>
        <p:blipFill>
          <a:blip r:embed="rId15"/>
          <a:srcRect/>
          <a:stretch>
            <a:fillRect/>
          </a:stretch>
        </p:blipFill>
        <p:spPr bwMode="auto">
          <a:xfrm>
            <a:off x="6858000" y="304800"/>
            <a:ext cx="1724025" cy="6159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Lst>
  <p:hf hdr="0" dt="0"/>
  <p:txStyles>
    <p:titleStyle>
      <a:lvl1pPr algn="l" rtl="0" eaLnBrk="1" fontAlgn="base" hangingPunct="1">
        <a:spcBef>
          <a:spcPct val="0"/>
        </a:spcBef>
        <a:spcAft>
          <a:spcPct val="0"/>
        </a:spcAft>
        <a:defRPr sz="3200">
          <a:solidFill>
            <a:schemeClr val="tx2"/>
          </a:solidFill>
          <a:latin typeface="+mj-lt"/>
          <a:ea typeface="+mj-ea"/>
          <a:cs typeface="+mj-cs"/>
        </a:defRPr>
      </a:lvl1pPr>
      <a:lvl2pPr algn="l" rtl="0" eaLnBrk="1" fontAlgn="base" hangingPunct="1">
        <a:spcBef>
          <a:spcPct val="0"/>
        </a:spcBef>
        <a:spcAft>
          <a:spcPct val="0"/>
        </a:spcAft>
        <a:defRPr sz="3200">
          <a:solidFill>
            <a:schemeClr val="tx2"/>
          </a:solidFill>
          <a:latin typeface="Arial" charset="0"/>
          <a:ea typeface="宋体" pitchFamily="2" charset="-122"/>
        </a:defRPr>
      </a:lvl2pPr>
      <a:lvl3pPr algn="l" rtl="0" eaLnBrk="1" fontAlgn="base" hangingPunct="1">
        <a:spcBef>
          <a:spcPct val="0"/>
        </a:spcBef>
        <a:spcAft>
          <a:spcPct val="0"/>
        </a:spcAft>
        <a:defRPr sz="3200">
          <a:solidFill>
            <a:schemeClr val="tx2"/>
          </a:solidFill>
          <a:latin typeface="Arial" charset="0"/>
          <a:ea typeface="宋体" pitchFamily="2" charset="-122"/>
        </a:defRPr>
      </a:lvl3pPr>
      <a:lvl4pPr algn="l" rtl="0" eaLnBrk="1" fontAlgn="base" hangingPunct="1">
        <a:spcBef>
          <a:spcPct val="0"/>
        </a:spcBef>
        <a:spcAft>
          <a:spcPct val="0"/>
        </a:spcAft>
        <a:defRPr sz="3200">
          <a:solidFill>
            <a:schemeClr val="tx2"/>
          </a:solidFill>
          <a:latin typeface="Arial" charset="0"/>
          <a:ea typeface="宋体" pitchFamily="2" charset="-122"/>
        </a:defRPr>
      </a:lvl4pPr>
      <a:lvl5pPr algn="l" rtl="0" eaLnBrk="1" fontAlgn="base" hangingPunct="1">
        <a:spcBef>
          <a:spcPct val="0"/>
        </a:spcBef>
        <a:spcAft>
          <a:spcPct val="0"/>
        </a:spcAft>
        <a:defRPr sz="3200">
          <a:solidFill>
            <a:schemeClr val="tx2"/>
          </a:solidFill>
          <a:latin typeface="Arial" charset="0"/>
          <a:ea typeface="宋体" pitchFamily="2" charset="-122"/>
        </a:defRPr>
      </a:lvl5pPr>
      <a:lvl6pPr marL="457200" algn="l" rtl="0" eaLnBrk="1" fontAlgn="base" hangingPunct="1">
        <a:spcBef>
          <a:spcPct val="0"/>
        </a:spcBef>
        <a:spcAft>
          <a:spcPct val="0"/>
        </a:spcAft>
        <a:defRPr sz="3200">
          <a:solidFill>
            <a:schemeClr val="tx2"/>
          </a:solidFill>
          <a:latin typeface="Arial" charset="0"/>
          <a:ea typeface="宋体" pitchFamily="2" charset="-122"/>
        </a:defRPr>
      </a:lvl6pPr>
      <a:lvl7pPr marL="914400" algn="l" rtl="0" eaLnBrk="1" fontAlgn="base" hangingPunct="1">
        <a:spcBef>
          <a:spcPct val="0"/>
        </a:spcBef>
        <a:spcAft>
          <a:spcPct val="0"/>
        </a:spcAft>
        <a:defRPr sz="3200">
          <a:solidFill>
            <a:schemeClr val="tx2"/>
          </a:solidFill>
          <a:latin typeface="Arial" charset="0"/>
          <a:ea typeface="宋体" pitchFamily="2" charset="-122"/>
        </a:defRPr>
      </a:lvl7pPr>
      <a:lvl8pPr marL="1371600" algn="l" rtl="0" eaLnBrk="1" fontAlgn="base" hangingPunct="1">
        <a:spcBef>
          <a:spcPct val="0"/>
        </a:spcBef>
        <a:spcAft>
          <a:spcPct val="0"/>
        </a:spcAft>
        <a:defRPr sz="3200">
          <a:solidFill>
            <a:schemeClr val="tx2"/>
          </a:solidFill>
          <a:latin typeface="Arial" charset="0"/>
          <a:ea typeface="宋体" pitchFamily="2" charset="-122"/>
        </a:defRPr>
      </a:lvl8pPr>
      <a:lvl9pPr marL="1828800" algn="l" rtl="0" eaLnBrk="1" fontAlgn="base" hangingPunct="1">
        <a:spcBef>
          <a:spcPct val="0"/>
        </a:spcBef>
        <a:spcAft>
          <a:spcPct val="0"/>
        </a:spcAft>
        <a:defRPr sz="3200">
          <a:solidFill>
            <a:schemeClr val="tx2"/>
          </a:solidFill>
          <a:latin typeface="Arial" charset="0"/>
          <a:ea typeface="宋体" pitchFamily="2" charset="-122"/>
        </a:defRPr>
      </a:lvl9pPr>
    </p:titleStyle>
    <p:bodyStyle>
      <a:lvl1pPr marL="273050" indent="-273050" algn="l" rtl="0" eaLnBrk="1" fontAlgn="base" hangingPunct="1">
        <a:spcBef>
          <a:spcPts val="600"/>
        </a:spcBef>
        <a:spcAft>
          <a:spcPct val="0"/>
        </a:spcAft>
        <a:buClr>
          <a:schemeClr val="accent1"/>
        </a:buClr>
        <a:buSzPct val="76000"/>
        <a:buFont typeface="Wingdings 3" pitchFamily="18" charset="2"/>
        <a:buChar char=""/>
        <a:defRPr sz="2800">
          <a:solidFill>
            <a:schemeClr val="tx1"/>
          </a:solidFill>
          <a:latin typeface="+mn-lt"/>
          <a:ea typeface="+mn-ea"/>
          <a:cs typeface="+mn-cs"/>
        </a:defRPr>
      </a:lvl1pPr>
      <a:lvl2pPr marL="547688" indent="-273050" algn="l" rtl="0" eaLnBrk="1" fontAlgn="base" hangingPunct="1">
        <a:spcBef>
          <a:spcPts val="500"/>
        </a:spcBef>
        <a:spcAft>
          <a:spcPct val="0"/>
        </a:spcAft>
        <a:buClr>
          <a:schemeClr val="accent2"/>
        </a:buClr>
        <a:buSzPct val="76000"/>
        <a:buFont typeface="Wingdings 3" pitchFamily="18" charset="2"/>
        <a:buChar char=""/>
        <a:defRPr sz="2400">
          <a:solidFill>
            <a:schemeClr val="tx2"/>
          </a:solidFill>
          <a:latin typeface="+mn-lt"/>
          <a:ea typeface="+mn-ea"/>
        </a:defRPr>
      </a:lvl2pPr>
      <a:lvl3pPr marL="822325" indent="-228600" algn="l" rtl="0" eaLnBrk="1" fontAlgn="base" hangingPunct="1">
        <a:spcBef>
          <a:spcPts val="500"/>
        </a:spcBef>
        <a:spcAft>
          <a:spcPct val="0"/>
        </a:spcAft>
        <a:buClr>
          <a:srgbClr val="BCBCBC"/>
        </a:buClr>
        <a:buSzPct val="76000"/>
        <a:buFont typeface="Wingdings 3" pitchFamily="18" charset="2"/>
        <a:buChar char=""/>
        <a:defRPr sz="2000">
          <a:solidFill>
            <a:schemeClr val="tx1"/>
          </a:solidFill>
          <a:latin typeface="+mn-lt"/>
          <a:ea typeface="+mn-ea"/>
        </a:defRPr>
      </a:lvl3pPr>
      <a:lvl4pPr marL="1096963" indent="-228600" algn="l" rtl="0" eaLnBrk="1" fontAlgn="base" hangingPunct="1">
        <a:spcBef>
          <a:spcPts val="400"/>
        </a:spcBef>
        <a:spcAft>
          <a:spcPct val="0"/>
        </a:spcAft>
        <a:buClr>
          <a:srgbClr val="8BA2B4"/>
        </a:buClr>
        <a:buSzPct val="70000"/>
        <a:buFont typeface="Wingdings" pitchFamily="2" charset="2"/>
        <a:buChar char=""/>
        <a:defRPr sz="2000">
          <a:solidFill>
            <a:schemeClr val="tx1"/>
          </a:solidFill>
          <a:latin typeface="+mn-lt"/>
          <a:ea typeface="+mn-ea"/>
        </a:defRPr>
      </a:lvl4pPr>
      <a:lvl5pPr marL="13716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5pPr>
      <a:lvl6pPr marL="18288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6pPr>
      <a:lvl7pPr marL="22860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7pPr>
      <a:lvl8pPr marL="27432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8pPr>
      <a:lvl9pPr marL="32004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直接连接符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p:spPr>
        <p:txBody>
          <a:bodyPr/>
          <a:lstStyle/>
          <a:p>
            <a:pPr>
              <a:defRPr/>
            </a:pPr>
            <a:endParaRPr lang="zh-CN" altLang="en-US"/>
          </a:p>
        </p:txBody>
      </p:sp>
      <p:sp>
        <p:nvSpPr>
          <p:cNvPr id="2051" name="直接连接符 11"/>
          <p:cNvSpPr>
            <a:spLocks noChangeShapeType="1"/>
          </p:cNvSpPr>
          <p:nvPr/>
        </p:nvSpPr>
        <p:spPr bwMode="auto">
          <a:xfrm rot="5400000">
            <a:off x="3160712" y="3324226"/>
            <a:ext cx="6035675" cy="0"/>
          </a:xfrm>
          <a:prstGeom prst="line">
            <a:avLst/>
          </a:prstGeom>
          <a:noFill/>
          <a:ln w="9525" algn="ctr">
            <a:solidFill>
              <a:schemeClr val="accent2"/>
            </a:solidFill>
            <a:prstDash val="dash"/>
            <a:round/>
            <a:headEnd/>
            <a:tailEnd/>
          </a:ln>
        </p:spPr>
        <p:txBody>
          <a:bodyPr/>
          <a:lstStyle/>
          <a:p>
            <a:pPr>
              <a:defRPr/>
            </a:pPr>
            <a:endParaRPr lang="zh-CN" altLang="en-US"/>
          </a:p>
        </p:txBody>
      </p:sp>
      <p:sp>
        <p:nvSpPr>
          <p:cNvPr id="13" name="等腰三角形 1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2053" name="标题占位符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054" name="文本占位符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 name="日期占位符 4"/>
          <p:cNvSpPr>
            <a:spLocks noGrp="1"/>
          </p:cNvSpPr>
          <p:nvPr>
            <p:ph type="dt" sz="half" idx="2"/>
          </p:nvPr>
        </p:nvSpPr>
        <p:spPr>
          <a:xfrm>
            <a:off x="6400800" y="6492875"/>
            <a:ext cx="2289175" cy="365125"/>
          </a:xfrm>
          <a:prstGeom prst="rect">
            <a:avLst/>
          </a:prstGeom>
        </p:spPr>
        <p:txBody>
          <a:bodyPr vert="horz" wrap="square" lIns="91440" tIns="45720" rIns="91440" bIns="45720" numCol="1" anchor="t" anchorCtr="0" compatLnSpc="1">
            <a:prstTxWarp prst="textNoShape">
              <a:avLst/>
            </a:prstTxWarp>
          </a:bodyPr>
          <a:lstStyle>
            <a:lvl1pPr>
              <a:defRPr sz="1400">
                <a:solidFill>
                  <a:schemeClr val="tx2"/>
                </a:solidFill>
                <a:ea typeface="+mn-ea"/>
                <a:cs typeface="Arial" charset="0"/>
              </a:defRPr>
            </a:lvl1pPr>
          </a:lstStyle>
          <a:p>
            <a:pPr>
              <a:defRPr/>
            </a:pPr>
            <a:endParaRPr lang="en-US" altLang="zh-CN"/>
          </a:p>
        </p:txBody>
      </p:sp>
      <p:sp>
        <p:nvSpPr>
          <p:cNvPr id="17" name="灯片编号占位符 6"/>
          <p:cNvSpPr>
            <a:spLocks noGrp="1"/>
          </p:cNvSpPr>
          <p:nvPr>
            <p:ph type="sldNum" sz="quarter" idx="4"/>
          </p:nvPr>
        </p:nvSpPr>
        <p:spPr>
          <a:xfrm>
            <a:off x="612775" y="6400800"/>
            <a:ext cx="1981200" cy="365125"/>
          </a:xfrm>
          <a:prstGeom prst="rect">
            <a:avLst/>
          </a:prstGeom>
        </p:spPr>
        <p:txBody>
          <a:bodyPr vert="horz" wrap="square" lIns="91440" tIns="45720" rIns="91440" bIns="45720" numCol="1" anchor="t" anchorCtr="0" compatLnSpc="1">
            <a:prstTxWarp prst="textNoShape">
              <a:avLst/>
            </a:prstTxWarp>
          </a:bodyPr>
          <a:lstStyle>
            <a:lvl1pPr>
              <a:defRPr sz="1400">
                <a:solidFill>
                  <a:schemeClr val="tx2"/>
                </a:solidFill>
                <a:ea typeface="+mn-ea"/>
                <a:cs typeface="Arial" charset="0"/>
              </a:defRPr>
            </a:lvl1pPr>
          </a:lstStyle>
          <a:p>
            <a:pPr>
              <a:defRPr/>
            </a:pPr>
            <a:fld id="{4626EF9C-F1C3-4AF0-8D00-8AD122F53E7D}" type="slidenum">
              <a:rPr lang="en-US" altLang="zh-CN"/>
              <a:pPr>
                <a:defRPr/>
              </a:pPr>
              <a:t>‹#›</a:t>
            </a:fld>
            <a:endParaRPr lang="en-US" altLang="zh-CN"/>
          </a:p>
        </p:txBody>
      </p:sp>
      <p:sp>
        <p:nvSpPr>
          <p:cNvPr id="3" name="页脚占位符 2"/>
          <p:cNvSpPr>
            <a:spLocks noGrp="1"/>
          </p:cNvSpPr>
          <p:nvPr>
            <p:ph type="ftr" sz="quarter" idx="3"/>
          </p:nvPr>
        </p:nvSpPr>
        <p:spPr>
          <a:xfrm>
            <a:off x="3124200" y="6381750"/>
            <a:ext cx="2895600" cy="476250"/>
          </a:xfrm>
          <a:prstGeom prst="rect">
            <a:avLst/>
          </a:prstGeom>
        </p:spPr>
        <p:txBody>
          <a:bodyPr vert="horz" wrap="square" lIns="91440" tIns="45720" rIns="91440" bIns="45720" numCol="1" anchor="t" anchorCtr="0" compatLnSpc="1">
            <a:prstTxWarp prst="textNoShape">
              <a:avLst/>
            </a:prstTxWarp>
          </a:bodyPr>
          <a:lstStyle>
            <a:lvl1pPr algn="ctr">
              <a:defRPr sz="1400">
                <a:solidFill>
                  <a:schemeClr val="tx2"/>
                </a:solidFill>
                <a:cs typeface="Arial" charset="0"/>
              </a:defRPr>
            </a:lvl1pPr>
          </a:lstStyle>
          <a:p>
            <a:pPr>
              <a:defRPr/>
            </a:pPr>
            <a:r>
              <a:rPr lang="en-US" altLang="zh-CN"/>
              <a:t>www.embedu.org</a:t>
            </a:r>
          </a:p>
        </p:txBody>
      </p:sp>
      <p:pic>
        <p:nvPicPr>
          <p:cNvPr id="2058" name="Picture 12"/>
          <p:cNvPicPr>
            <a:picLocks noChangeAspect="1" noChangeArrowheads="1"/>
          </p:cNvPicPr>
          <p:nvPr/>
        </p:nvPicPr>
        <p:blipFill>
          <a:blip r:embed="rId13"/>
          <a:srcRect/>
          <a:stretch>
            <a:fillRect/>
          </a:stretch>
        </p:blipFill>
        <p:spPr bwMode="auto">
          <a:xfrm>
            <a:off x="6781800" y="304800"/>
            <a:ext cx="1854200" cy="5048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hf hdr="0" dt="0"/>
  <p:txStyles>
    <p:titleStyle>
      <a:lvl1pPr algn="l" rtl="0" eaLnBrk="1" fontAlgn="base" hangingPunct="1">
        <a:spcBef>
          <a:spcPct val="0"/>
        </a:spcBef>
        <a:spcAft>
          <a:spcPct val="0"/>
        </a:spcAft>
        <a:defRPr sz="3200">
          <a:solidFill>
            <a:schemeClr val="tx2"/>
          </a:solidFill>
          <a:latin typeface="+mj-lt"/>
          <a:ea typeface="+mj-ea"/>
          <a:cs typeface="+mj-cs"/>
        </a:defRPr>
      </a:lvl1pPr>
      <a:lvl2pPr algn="l" rtl="0" eaLnBrk="1" fontAlgn="base" hangingPunct="1">
        <a:spcBef>
          <a:spcPct val="0"/>
        </a:spcBef>
        <a:spcAft>
          <a:spcPct val="0"/>
        </a:spcAft>
        <a:defRPr sz="3200">
          <a:solidFill>
            <a:schemeClr val="tx2"/>
          </a:solidFill>
          <a:latin typeface="Arial" charset="0"/>
          <a:ea typeface="宋体" pitchFamily="2" charset="-122"/>
        </a:defRPr>
      </a:lvl2pPr>
      <a:lvl3pPr algn="l" rtl="0" eaLnBrk="1" fontAlgn="base" hangingPunct="1">
        <a:spcBef>
          <a:spcPct val="0"/>
        </a:spcBef>
        <a:spcAft>
          <a:spcPct val="0"/>
        </a:spcAft>
        <a:defRPr sz="3200">
          <a:solidFill>
            <a:schemeClr val="tx2"/>
          </a:solidFill>
          <a:latin typeface="Arial" charset="0"/>
          <a:ea typeface="宋体" pitchFamily="2" charset="-122"/>
        </a:defRPr>
      </a:lvl3pPr>
      <a:lvl4pPr algn="l" rtl="0" eaLnBrk="1" fontAlgn="base" hangingPunct="1">
        <a:spcBef>
          <a:spcPct val="0"/>
        </a:spcBef>
        <a:spcAft>
          <a:spcPct val="0"/>
        </a:spcAft>
        <a:defRPr sz="3200">
          <a:solidFill>
            <a:schemeClr val="tx2"/>
          </a:solidFill>
          <a:latin typeface="Arial" charset="0"/>
          <a:ea typeface="宋体" pitchFamily="2" charset="-122"/>
        </a:defRPr>
      </a:lvl4pPr>
      <a:lvl5pPr algn="l" rtl="0" eaLnBrk="1" fontAlgn="base" hangingPunct="1">
        <a:spcBef>
          <a:spcPct val="0"/>
        </a:spcBef>
        <a:spcAft>
          <a:spcPct val="0"/>
        </a:spcAft>
        <a:defRPr sz="3200">
          <a:solidFill>
            <a:schemeClr val="tx2"/>
          </a:solidFill>
          <a:latin typeface="Arial" charset="0"/>
          <a:ea typeface="宋体" pitchFamily="2" charset="-122"/>
        </a:defRPr>
      </a:lvl5pPr>
      <a:lvl6pPr marL="457200" algn="l" rtl="0" eaLnBrk="1" fontAlgn="base" hangingPunct="1">
        <a:spcBef>
          <a:spcPct val="0"/>
        </a:spcBef>
        <a:spcAft>
          <a:spcPct val="0"/>
        </a:spcAft>
        <a:defRPr sz="3200">
          <a:solidFill>
            <a:schemeClr val="tx2"/>
          </a:solidFill>
          <a:latin typeface="Arial" charset="0"/>
          <a:ea typeface="宋体" pitchFamily="2" charset="-122"/>
        </a:defRPr>
      </a:lvl6pPr>
      <a:lvl7pPr marL="914400" algn="l" rtl="0" eaLnBrk="1" fontAlgn="base" hangingPunct="1">
        <a:spcBef>
          <a:spcPct val="0"/>
        </a:spcBef>
        <a:spcAft>
          <a:spcPct val="0"/>
        </a:spcAft>
        <a:defRPr sz="3200">
          <a:solidFill>
            <a:schemeClr val="tx2"/>
          </a:solidFill>
          <a:latin typeface="Arial" charset="0"/>
          <a:ea typeface="宋体" pitchFamily="2" charset="-122"/>
        </a:defRPr>
      </a:lvl7pPr>
      <a:lvl8pPr marL="1371600" algn="l" rtl="0" eaLnBrk="1" fontAlgn="base" hangingPunct="1">
        <a:spcBef>
          <a:spcPct val="0"/>
        </a:spcBef>
        <a:spcAft>
          <a:spcPct val="0"/>
        </a:spcAft>
        <a:defRPr sz="3200">
          <a:solidFill>
            <a:schemeClr val="tx2"/>
          </a:solidFill>
          <a:latin typeface="Arial" charset="0"/>
          <a:ea typeface="宋体" pitchFamily="2" charset="-122"/>
        </a:defRPr>
      </a:lvl8pPr>
      <a:lvl9pPr marL="1828800" algn="l" rtl="0" eaLnBrk="1" fontAlgn="base" hangingPunct="1">
        <a:spcBef>
          <a:spcPct val="0"/>
        </a:spcBef>
        <a:spcAft>
          <a:spcPct val="0"/>
        </a:spcAft>
        <a:defRPr sz="3200">
          <a:solidFill>
            <a:schemeClr val="tx2"/>
          </a:solidFill>
          <a:latin typeface="Arial" charset="0"/>
          <a:ea typeface="宋体" pitchFamily="2" charset="-122"/>
        </a:defRPr>
      </a:lvl9pPr>
    </p:titleStyle>
    <p:bodyStyle>
      <a:lvl1pPr marL="273050" indent="-273050" algn="l" rtl="0" eaLnBrk="1" fontAlgn="base" hangingPunct="1">
        <a:spcBef>
          <a:spcPts val="600"/>
        </a:spcBef>
        <a:spcAft>
          <a:spcPct val="0"/>
        </a:spcAft>
        <a:buClr>
          <a:schemeClr val="accent1"/>
        </a:buClr>
        <a:buSzPct val="76000"/>
        <a:buFont typeface="Wingdings 3" pitchFamily="18" charset="2"/>
        <a:buChar char=""/>
        <a:defRPr sz="2600">
          <a:solidFill>
            <a:schemeClr val="tx1"/>
          </a:solidFill>
          <a:latin typeface="+mn-lt"/>
          <a:ea typeface="+mn-ea"/>
          <a:cs typeface="+mn-cs"/>
        </a:defRPr>
      </a:lvl1pPr>
      <a:lvl2pPr marL="547688" indent="-273050" algn="l" rtl="0" eaLnBrk="1" fontAlgn="base" hangingPunct="1">
        <a:spcBef>
          <a:spcPts val="500"/>
        </a:spcBef>
        <a:spcAft>
          <a:spcPct val="0"/>
        </a:spcAft>
        <a:buClr>
          <a:schemeClr val="accent2"/>
        </a:buClr>
        <a:buSzPct val="76000"/>
        <a:buFont typeface="Wingdings 3" pitchFamily="18" charset="2"/>
        <a:buChar char=""/>
        <a:defRPr sz="2300">
          <a:solidFill>
            <a:schemeClr val="tx2"/>
          </a:solidFill>
          <a:latin typeface="+mn-lt"/>
          <a:ea typeface="+mn-ea"/>
        </a:defRPr>
      </a:lvl2pPr>
      <a:lvl3pPr marL="822325" indent="-228600" algn="l" rtl="0" eaLnBrk="1" fontAlgn="base" hangingPunct="1">
        <a:spcBef>
          <a:spcPts val="500"/>
        </a:spcBef>
        <a:spcAft>
          <a:spcPct val="0"/>
        </a:spcAft>
        <a:buClr>
          <a:srgbClr val="BCBCBC"/>
        </a:buClr>
        <a:buSzPct val="76000"/>
        <a:buFont typeface="Wingdings 3" pitchFamily="18" charset="2"/>
        <a:buChar char=""/>
        <a:defRPr sz="2000">
          <a:solidFill>
            <a:schemeClr val="tx1"/>
          </a:solidFill>
          <a:latin typeface="+mn-lt"/>
          <a:ea typeface="+mn-ea"/>
        </a:defRPr>
      </a:lvl3pPr>
      <a:lvl4pPr marL="1096963" indent="-228600" algn="l" rtl="0" eaLnBrk="1" fontAlgn="base" hangingPunct="1">
        <a:spcBef>
          <a:spcPts val="400"/>
        </a:spcBef>
        <a:spcAft>
          <a:spcPct val="0"/>
        </a:spcAft>
        <a:buClr>
          <a:srgbClr val="8BA2B4"/>
        </a:buClr>
        <a:buSzPct val="70000"/>
        <a:buFont typeface="Wingdings" pitchFamily="2" charset="2"/>
        <a:buChar char=""/>
        <a:defRPr sz="2000">
          <a:solidFill>
            <a:schemeClr val="tx1"/>
          </a:solidFill>
          <a:latin typeface="+mn-lt"/>
          <a:ea typeface="+mn-ea"/>
        </a:defRPr>
      </a:lvl4pPr>
      <a:lvl5pPr marL="13716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5pPr>
      <a:lvl6pPr marL="18288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6pPr>
      <a:lvl7pPr marL="22860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7pPr>
      <a:lvl8pPr marL="27432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8pPr>
      <a:lvl9pPr marL="32004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直接连接符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p:spPr>
        <p:txBody>
          <a:bodyPr/>
          <a:lstStyle/>
          <a:p>
            <a:pPr>
              <a:defRPr/>
            </a:pPr>
            <a:endParaRPr lang="zh-CN" altLang="en-US"/>
          </a:p>
        </p:txBody>
      </p:sp>
      <p:sp>
        <p:nvSpPr>
          <p:cNvPr id="12" name="等腰三角形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3076" name="直接连接符 12"/>
          <p:cNvSpPr>
            <a:spLocks noChangeShapeType="1"/>
          </p:cNvSpPr>
          <p:nvPr/>
        </p:nvSpPr>
        <p:spPr bwMode="auto">
          <a:xfrm rot="5400000">
            <a:off x="3630612" y="3201988"/>
            <a:ext cx="5851525" cy="0"/>
          </a:xfrm>
          <a:prstGeom prst="line">
            <a:avLst/>
          </a:prstGeom>
          <a:noFill/>
          <a:ln w="9525" algn="ctr">
            <a:solidFill>
              <a:schemeClr val="accent2"/>
            </a:solidFill>
            <a:prstDash val="dash"/>
            <a:round/>
            <a:headEnd/>
            <a:tailEnd/>
          </a:ln>
        </p:spPr>
        <p:txBody>
          <a:bodyPr/>
          <a:lstStyle/>
          <a:p>
            <a:pPr>
              <a:defRPr/>
            </a:pPr>
            <a:endParaRPr lang="zh-CN" altLang="en-US"/>
          </a:p>
        </p:txBody>
      </p:sp>
      <p:sp>
        <p:nvSpPr>
          <p:cNvPr id="3077" name="标题占位符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78" name="文本占位符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 name="日期占位符 3"/>
          <p:cNvSpPr>
            <a:spLocks noGrp="1"/>
          </p:cNvSpPr>
          <p:nvPr>
            <p:ph type="dt" sz="half" idx="2"/>
          </p:nvPr>
        </p:nvSpPr>
        <p:spPr>
          <a:xfrm>
            <a:off x="6400800" y="6492875"/>
            <a:ext cx="2289175" cy="365125"/>
          </a:xfrm>
          <a:prstGeom prst="rect">
            <a:avLst/>
          </a:prstGeom>
        </p:spPr>
        <p:txBody>
          <a:bodyPr vert="horz" wrap="square" lIns="91440" tIns="45720" rIns="91440" bIns="45720" numCol="1" anchor="t" anchorCtr="0" compatLnSpc="1">
            <a:prstTxWarp prst="textNoShape">
              <a:avLst/>
            </a:prstTxWarp>
          </a:bodyPr>
          <a:lstStyle>
            <a:lvl1pPr>
              <a:defRPr sz="1400">
                <a:solidFill>
                  <a:schemeClr val="tx2"/>
                </a:solidFill>
                <a:ea typeface="+mn-ea"/>
                <a:cs typeface="Arial" charset="0"/>
              </a:defRPr>
            </a:lvl1pPr>
          </a:lstStyle>
          <a:p>
            <a:pPr>
              <a:defRPr/>
            </a:pPr>
            <a:endParaRPr lang="en-US" altLang="zh-CN"/>
          </a:p>
        </p:txBody>
      </p:sp>
      <p:sp>
        <p:nvSpPr>
          <p:cNvPr id="17" name="灯片编号占位符 5"/>
          <p:cNvSpPr>
            <a:spLocks noGrp="1"/>
          </p:cNvSpPr>
          <p:nvPr>
            <p:ph type="sldNum" sz="quarter" idx="4"/>
          </p:nvPr>
        </p:nvSpPr>
        <p:spPr>
          <a:xfrm>
            <a:off x="612775" y="6400800"/>
            <a:ext cx="1981200" cy="365125"/>
          </a:xfrm>
          <a:prstGeom prst="rect">
            <a:avLst/>
          </a:prstGeom>
        </p:spPr>
        <p:txBody>
          <a:bodyPr vert="horz" wrap="square" lIns="91440" tIns="45720" rIns="91440" bIns="45720" numCol="1" anchor="t" anchorCtr="0" compatLnSpc="1">
            <a:prstTxWarp prst="textNoShape">
              <a:avLst/>
            </a:prstTxWarp>
          </a:bodyPr>
          <a:lstStyle>
            <a:lvl1pPr>
              <a:defRPr sz="1400">
                <a:solidFill>
                  <a:schemeClr val="tx2"/>
                </a:solidFill>
                <a:ea typeface="+mn-ea"/>
                <a:cs typeface="Arial" charset="0"/>
              </a:defRPr>
            </a:lvl1pPr>
          </a:lstStyle>
          <a:p>
            <a:pPr>
              <a:defRPr/>
            </a:pPr>
            <a:fld id="{A54A2CC5-6B02-4DD7-B306-EF1BE4AC541E}" type="slidenum">
              <a:rPr lang="en-US" altLang="zh-CN"/>
              <a:pPr>
                <a:defRPr/>
              </a:pPr>
              <a:t>‹#›</a:t>
            </a:fld>
            <a:endParaRPr lang="en-US" altLang="zh-CN"/>
          </a:p>
        </p:txBody>
      </p:sp>
      <p:sp>
        <p:nvSpPr>
          <p:cNvPr id="3" name="页脚占位符 2"/>
          <p:cNvSpPr>
            <a:spLocks noGrp="1"/>
          </p:cNvSpPr>
          <p:nvPr>
            <p:ph type="ftr" sz="quarter" idx="3"/>
          </p:nvPr>
        </p:nvSpPr>
        <p:spPr>
          <a:xfrm>
            <a:off x="3124200" y="6381750"/>
            <a:ext cx="2895600" cy="476250"/>
          </a:xfrm>
          <a:prstGeom prst="rect">
            <a:avLst/>
          </a:prstGeom>
        </p:spPr>
        <p:txBody>
          <a:bodyPr vert="horz" wrap="square" lIns="91440" tIns="45720" rIns="91440" bIns="45720" numCol="1" anchor="t" anchorCtr="0" compatLnSpc="1">
            <a:prstTxWarp prst="textNoShape">
              <a:avLst/>
            </a:prstTxWarp>
          </a:bodyPr>
          <a:lstStyle>
            <a:lvl1pPr algn="ctr">
              <a:defRPr sz="1400">
                <a:solidFill>
                  <a:schemeClr val="tx2"/>
                </a:solidFill>
                <a:cs typeface="Arial" charset="0"/>
              </a:defRPr>
            </a:lvl1pPr>
          </a:lstStyle>
          <a:p>
            <a:pPr>
              <a:defRPr/>
            </a:pPr>
            <a:r>
              <a:rPr lang="en-US" altLang="zh-CN"/>
              <a:t>www.embedu.org</a:t>
            </a:r>
          </a:p>
        </p:txBody>
      </p:sp>
      <p:pic>
        <p:nvPicPr>
          <p:cNvPr id="3082" name="Picture 12"/>
          <p:cNvPicPr>
            <a:picLocks noChangeAspect="1" noChangeArrowheads="1"/>
          </p:cNvPicPr>
          <p:nvPr/>
        </p:nvPicPr>
        <p:blipFill>
          <a:blip r:embed="rId13"/>
          <a:srcRect/>
          <a:stretch>
            <a:fillRect/>
          </a:stretch>
        </p:blipFill>
        <p:spPr bwMode="auto">
          <a:xfrm>
            <a:off x="6781800" y="304800"/>
            <a:ext cx="1854200" cy="5048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hf hdr="0" dt="0"/>
  <p:txStyles>
    <p:titleStyle>
      <a:lvl1pPr algn="l" rtl="0" eaLnBrk="1" fontAlgn="base" hangingPunct="1">
        <a:spcBef>
          <a:spcPct val="0"/>
        </a:spcBef>
        <a:spcAft>
          <a:spcPct val="0"/>
        </a:spcAft>
        <a:defRPr sz="3200">
          <a:solidFill>
            <a:schemeClr val="tx2"/>
          </a:solidFill>
          <a:latin typeface="+mj-lt"/>
          <a:ea typeface="+mj-ea"/>
          <a:cs typeface="+mj-cs"/>
        </a:defRPr>
      </a:lvl1pPr>
      <a:lvl2pPr algn="l" rtl="0" eaLnBrk="1" fontAlgn="base" hangingPunct="1">
        <a:spcBef>
          <a:spcPct val="0"/>
        </a:spcBef>
        <a:spcAft>
          <a:spcPct val="0"/>
        </a:spcAft>
        <a:defRPr sz="3200">
          <a:solidFill>
            <a:schemeClr val="tx2"/>
          </a:solidFill>
          <a:latin typeface="Arial" charset="0"/>
        </a:defRPr>
      </a:lvl2pPr>
      <a:lvl3pPr algn="l" rtl="0" eaLnBrk="1" fontAlgn="base" hangingPunct="1">
        <a:spcBef>
          <a:spcPct val="0"/>
        </a:spcBef>
        <a:spcAft>
          <a:spcPct val="0"/>
        </a:spcAft>
        <a:defRPr sz="3200">
          <a:solidFill>
            <a:schemeClr val="tx2"/>
          </a:solidFill>
          <a:latin typeface="Arial" charset="0"/>
        </a:defRPr>
      </a:lvl3pPr>
      <a:lvl4pPr algn="l" rtl="0" eaLnBrk="1" fontAlgn="base" hangingPunct="1">
        <a:spcBef>
          <a:spcPct val="0"/>
        </a:spcBef>
        <a:spcAft>
          <a:spcPct val="0"/>
        </a:spcAft>
        <a:defRPr sz="3200">
          <a:solidFill>
            <a:schemeClr val="tx2"/>
          </a:solidFill>
          <a:latin typeface="Arial" charset="0"/>
        </a:defRPr>
      </a:lvl4pPr>
      <a:lvl5pPr algn="l" rtl="0" eaLnBrk="1" fontAlgn="base" hangingPunct="1">
        <a:spcBef>
          <a:spcPct val="0"/>
        </a:spcBef>
        <a:spcAft>
          <a:spcPct val="0"/>
        </a:spcAft>
        <a:defRPr sz="3200">
          <a:solidFill>
            <a:schemeClr val="tx2"/>
          </a:solidFill>
          <a:latin typeface="Arial" charset="0"/>
        </a:defRPr>
      </a:lvl5pPr>
      <a:lvl6pPr marL="457200" algn="l" rtl="0" eaLnBrk="1" fontAlgn="base" hangingPunct="1">
        <a:spcBef>
          <a:spcPct val="0"/>
        </a:spcBef>
        <a:spcAft>
          <a:spcPct val="0"/>
        </a:spcAft>
        <a:defRPr sz="3200">
          <a:solidFill>
            <a:schemeClr val="tx2"/>
          </a:solidFill>
          <a:latin typeface="Arial" charset="0"/>
        </a:defRPr>
      </a:lvl6pPr>
      <a:lvl7pPr marL="914400" algn="l" rtl="0" eaLnBrk="1" fontAlgn="base" hangingPunct="1">
        <a:spcBef>
          <a:spcPct val="0"/>
        </a:spcBef>
        <a:spcAft>
          <a:spcPct val="0"/>
        </a:spcAft>
        <a:defRPr sz="3200">
          <a:solidFill>
            <a:schemeClr val="tx2"/>
          </a:solidFill>
          <a:latin typeface="Arial" charset="0"/>
        </a:defRPr>
      </a:lvl7pPr>
      <a:lvl8pPr marL="1371600" algn="l" rtl="0" eaLnBrk="1" fontAlgn="base" hangingPunct="1">
        <a:spcBef>
          <a:spcPct val="0"/>
        </a:spcBef>
        <a:spcAft>
          <a:spcPct val="0"/>
        </a:spcAft>
        <a:defRPr sz="3200">
          <a:solidFill>
            <a:schemeClr val="tx2"/>
          </a:solidFill>
          <a:latin typeface="Arial" charset="0"/>
        </a:defRPr>
      </a:lvl8pPr>
      <a:lvl9pPr marL="1828800" algn="l" rtl="0" eaLnBrk="1" fontAlgn="base" hangingPunct="1">
        <a:spcBef>
          <a:spcPct val="0"/>
        </a:spcBef>
        <a:spcAft>
          <a:spcPct val="0"/>
        </a:spcAft>
        <a:defRPr sz="3200">
          <a:solidFill>
            <a:schemeClr val="tx2"/>
          </a:solidFill>
          <a:latin typeface="Arial" charset="0"/>
        </a:defRPr>
      </a:lvl9pPr>
    </p:titleStyle>
    <p:bodyStyle>
      <a:lvl1pPr marL="273050" indent="-273050" algn="l" rtl="0" eaLnBrk="1" fontAlgn="base" hangingPunct="1">
        <a:spcBef>
          <a:spcPts val="600"/>
        </a:spcBef>
        <a:spcAft>
          <a:spcPct val="0"/>
        </a:spcAft>
        <a:buClr>
          <a:schemeClr val="accent1"/>
        </a:buClr>
        <a:buSzPct val="76000"/>
        <a:buFont typeface="Wingdings 3" pitchFamily="18" charset="2"/>
        <a:buChar char=""/>
        <a:defRPr sz="2600">
          <a:solidFill>
            <a:schemeClr val="tx1"/>
          </a:solidFill>
          <a:latin typeface="+mn-lt"/>
          <a:ea typeface="+mn-ea"/>
          <a:cs typeface="+mn-cs"/>
        </a:defRPr>
      </a:lvl1pPr>
      <a:lvl2pPr marL="547688" indent="-273050" algn="l" rtl="0" eaLnBrk="1" fontAlgn="base" hangingPunct="1">
        <a:spcBef>
          <a:spcPts val="500"/>
        </a:spcBef>
        <a:spcAft>
          <a:spcPct val="0"/>
        </a:spcAft>
        <a:buClr>
          <a:schemeClr val="accent2"/>
        </a:buClr>
        <a:buSzPct val="76000"/>
        <a:buFont typeface="Wingdings 3" pitchFamily="18" charset="2"/>
        <a:buChar char=""/>
        <a:defRPr sz="2300">
          <a:solidFill>
            <a:schemeClr val="tx2"/>
          </a:solidFill>
          <a:latin typeface="+mn-lt"/>
        </a:defRPr>
      </a:lvl2pPr>
      <a:lvl3pPr marL="822325" indent="-228600" algn="l" rtl="0" eaLnBrk="1" fontAlgn="base" hangingPunct="1">
        <a:spcBef>
          <a:spcPts val="500"/>
        </a:spcBef>
        <a:spcAft>
          <a:spcPct val="0"/>
        </a:spcAft>
        <a:buClr>
          <a:srgbClr val="BCBCBC"/>
        </a:buClr>
        <a:buSzPct val="76000"/>
        <a:buFont typeface="Wingdings 3" pitchFamily="18" charset="2"/>
        <a:buChar char=""/>
        <a:defRPr sz="2000">
          <a:solidFill>
            <a:schemeClr val="tx1"/>
          </a:solidFill>
          <a:latin typeface="+mn-lt"/>
        </a:defRPr>
      </a:lvl3pPr>
      <a:lvl4pPr marL="1096963" indent="-228600" algn="l" rtl="0" eaLnBrk="1" fontAlgn="base" hangingPunct="1">
        <a:spcBef>
          <a:spcPts val="400"/>
        </a:spcBef>
        <a:spcAft>
          <a:spcPct val="0"/>
        </a:spcAft>
        <a:buClr>
          <a:srgbClr val="8BA2B4"/>
        </a:buClr>
        <a:buSzPct val="70000"/>
        <a:buFont typeface="Wingdings" pitchFamily="2" charset="2"/>
        <a:buChar char=""/>
        <a:defRPr sz="2000">
          <a:solidFill>
            <a:schemeClr val="tx1"/>
          </a:solidFill>
          <a:latin typeface="+mn-lt"/>
        </a:defRPr>
      </a:lvl4pPr>
      <a:lvl5pPr marL="13716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defRPr>
      </a:lvl5pPr>
      <a:lvl6pPr marL="18288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defRPr>
      </a:lvl6pPr>
      <a:lvl7pPr marL="22860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defRPr>
      </a:lvl7pPr>
      <a:lvl8pPr marL="27432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defRPr>
      </a:lvl8pPr>
      <a:lvl9pPr marL="32004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3"/>
          <a:srcRect/>
          <a:stretch>
            <a:fillRect/>
          </a:stretch>
        </p:blipFill>
        <p:spPr bwMode="auto">
          <a:xfrm>
            <a:off x="3938588" y="1235075"/>
            <a:ext cx="2462212" cy="669925"/>
          </a:xfrm>
          <a:prstGeom prst="rect">
            <a:avLst/>
          </a:prstGeom>
          <a:noFill/>
          <a:ln w="9525">
            <a:noFill/>
            <a:miter lim="800000"/>
            <a:headEnd/>
            <a:tailEnd/>
          </a:ln>
        </p:spPr>
      </p:pic>
      <p:pic>
        <p:nvPicPr>
          <p:cNvPr id="4099" name="Picture 5"/>
          <p:cNvPicPr>
            <a:picLocks noChangeAspect="1" noChangeArrowheads="1"/>
          </p:cNvPicPr>
          <p:nvPr/>
        </p:nvPicPr>
        <p:blipFill>
          <a:blip r:embed="rId14"/>
          <a:srcRect/>
          <a:stretch>
            <a:fillRect/>
          </a:stretch>
        </p:blipFill>
        <p:spPr bwMode="auto">
          <a:xfrm>
            <a:off x="6705600" y="1295400"/>
            <a:ext cx="1724025" cy="615950"/>
          </a:xfrm>
          <a:prstGeom prst="rect">
            <a:avLst/>
          </a:prstGeom>
          <a:noFill/>
          <a:ln w="9525">
            <a:noFill/>
            <a:miter lim="800000"/>
            <a:headEnd/>
            <a:tailEnd/>
          </a:ln>
        </p:spPr>
      </p:pic>
      <p:sp>
        <p:nvSpPr>
          <p:cNvPr id="15" name="矩形 14"/>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16" name="矩形 15"/>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17" name="矩形 16"/>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18" name="矩形 17"/>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4104" name="Rectangle 11"/>
          <p:cNvSpPr>
            <a:spLocks noChangeArrowheads="1"/>
          </p:cNvSpPr>
          <p:nvPr/>
        </p:nvSpPr>
        <p:spPr bwMode="auto">
          <a:xfrm>
            <a:off x="1371600" y="5105400"/>
            <a:ext cx="6400800" cy="609600"/>
          </a:xfrm>
          <a:prstGeom prst="rect">
            <a:avLst/>
          </a:prstGeom>
          <a:noFill/>
          <a:ln w="9525">
            <a:noFill/>
            <a:miter lim="800000"/>
            <a:headEnd/>
            <a:tailEnd/>
          </a:ln>
        </p:spPr>
        <p:txBody>
          <a:bodyPr/>
          <a:lstStyle/>
          <a:p>
            <a:pPr algn="ctr">
              <a:spcBef>
                <a:spcPts val="600"/>
              </a:spcBef>
              <a:buClr>
                <a:schemeClr val="accent1"/>
              </a:buClr>
              <a:buSzPct val="76000"/>
              <a:buFont typeface="Wingdings 3" pitchFamily="18" charset="2"/>
              <a:buNone/>
              <a:defRPr/>
            </a:pPr>
            <a:endParaRPr lang="zh-CN" altLang="zh-CN" sz="2800">
              <a:latin typeface="Times New Roman" pitchFamily="18" charset="0"/>
            </a:endParaRPr>
          </a:p>
        </p:txBody>
      </p:sp>
      <p:sp>
        <p:nvSpPr>
          <p:cNvPr id="4105" name="直接连接符 19"/>
          <p:cNvSpPr>
            <a:spLocks noChangeShapeType="1"/>
          </p:cNvSpPr>
          <p:nvPr/>
        </p:nvSpPr>
        <p:spPr bwMode="auto">
          <a:xfrm>
            <a:off x="457200" y="1981200"/>
            <a:ext cx="8229600" cy="0"/>
          </a:xfrm>
          <a:prstGeom prst="line">
            <a:avLst/>
          </a:prstGeom>
          <a:noFill/>
          <a:ln w="9525" algn="ctr">
            <a:solidFill>
              <a:schemeClr val="accent2"/>
            </a:solidFill>
            <a:prstDash val="dash"/>
            <a:round/>
            <a:headEnd/>
            <a:tailEnd/>
          </a:ln>
        </p:spPr>
        <p:txBody>
          <a:bodyPr/>
          <a:lstStyle/>
          <a:p>
            <a:pPr>
              <a:defRPr/>
            </a:pPr>
            <a:endParaRPr lang="zh-CN" altLang="en-US"/>
          </a:p>
        </p:txBody>
      </p:sp>
      <p:sp>
        <p:nvSpPr>
          <p:cNvPr id="4106" name="标题占位符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4107" name="文本占位符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 name="日期占位符 13"/>
          <p:cNvSpPr>
            <a:spLocks noGrp="1"/>
          </p:cNvSpPr>
          <p:nvPr>
            <p:ph type="dt" sz="half" idx="2"/>
          </p:nvPr>
        </p:nvSpPr>
        <p:spPr>
          <a:xfrm>
            <a:off x="7010400" y="5791200"/>
            <a:ext cx="1219200" cy="476250"/>
          </a:xfrm>
          <a:prstGeom prst="rect">
            <a:avLst/>
          </a:prstGeom>
        </p:spPr>
        <p:txBody>
          <a:bodyPr vert="horz" wrap="square" lIns="91440" tIns="45720" rIns="91440" bIns="45720" numCol="1" anchor="t" anchorCtr="0" compatLnSpc="1">
            <a:prstTxWarp prst="textNoShape">
              <a:avLst/>
            </a:prstTxWarp>
          </a:bodyPr>
          <a:lstStyle>
            <a:lvl1pPr>
              <a:defRPr sz="1400">
                <a:solidFill>
                  <a:schemeClr val="tx2"/>
                </a:solidFill>
                <a:ea typeface="+mn-ea"/>
                <a:cs typeface="Arial" charset="0"/>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hf hdr="0" dt="0"/>
  <p:txStyles>
    <p:titleStyle>
      <a:lvl1pPr algn="l" rtl="0" eaLnBrk="1" fontAlgn="base" hangingPunct="1">
        <a:spcBef>
          <a:spcPct val="0"/>
        </a:spcBef>
        <a:spcAft>
          <a:spcPct val="0"/>
        </a:spcAft>
        <a:defRPr sz="3200">
          <a:solidFill>
            <a:schemeClr val="tx2"/>
          </a:solidFill>
          <a:latin typeface="+mj-lt"/>
          <a:ea typeface="+mj-ea"/>
          <a:cs typeface="+mj-cs"/>
        </a:defRPr>
      </a:lvl1pPr>
      <a:lvl2pPr algn="l" rtl="0" eaLnBrk="1" fontAlgn="base" hangingPunct="1">
        <a:spcBef>
          <a:spcPct val="0"/>
        </a:spcBef>
        <a:spcAft>
          <a:spcPct val="0"/>
        </a:spcAft>
        <a:defRPr sz="3200">
          <a:solidFill>
            <a:schemeClr val="tx2"/>
          </a:solidFill>
          <a:latin typeface="Arial" charset="0"/>
          <a:ea typeface="宋体" pitchFamily="2" charset="-122"/>
        </a:defRPr>
      </a:lvl2pPr>
      <a:lvl3pPr algn="l" rtl="0" eaLnBrk="1" fontAlgn="base" hangingPunct="1">
        <a:spcBef>
          <a:spcPct val="0"/>
        </a:spcBef>
        <a:spcAft>
          <a:spcPct val="0"/>
        </a:spcAft>
        <a:defRPr sz="3200">
          <a:solidFill>
            <a:schemeClr val="tx2"/>
          </a:solidFill>
          <a:latin typeface="Arial" charset="0"/>
          <a:ea typeface="宋体" pitchFamily="2" charset="-122"/>
        </a:defRPr>
      </a:lvl3pPr>
      <a:lvl4pPr algn="l" rtl="0" eaLnBrk="1" fontAlgn="base" hangingPunct="1">
        <a:spcBef>
          <a:spcPct val="0"/>
        </a:spcBef>
        <a:spcAft>
          <a:spcPct val="0"/>
        </a:spcAft>
        <a:defRPr sz="3200">
          <a:solidFill>
            <a:schemeClr val="tx2"/>
          </a:solidFill>
          <a:latin typeface="Arial" charset="0"/>
          <a:ea typeface="宋体" pitchFamily="2" charset="-122"/>
        </a:defRPr>
      </a:lvl4pPr>
      <a:lvl5pPr algn="l" rtl="0" eaLnBrk="1" fontAlgn="base" hangingPunct="1">
        <a:spcBef>
          <a:spcPct val="0"/>
        </a:spcBef>
        <a:spcAft>
          <a:spcPct val="0"/>
        </a:spcAft>
        <a:defRPr sz="3200">
          <a:solidFill>
            <a:schemeClr val="tx2"/>
          </a:solidFill>
          <a:latin typeface="Arial" charset="0"/>
          <a:ea typeface="宋体" pitchFamily="2" charset="-122"/>
        </a:defRPr>
      </a:lvl5pPr>
      <a:lvl6pPr marL="457200" algn="l" rtl="0" eaLnBrk="1" fontAlgn="base" hangingPunct="1">
        <a:spcBef>
          <a:spcPct val="0"/>
        </a:spcBef>
        <a:spcAft>
          <a:spcPct val="0"/>
        </a:spcAft>
        <a:defRPr sz="3200">
          <a:solidFill>
            <a:schemeClr val="tx2"/>
          </a:solidFill>
          <a:latin typeface="Arial" charset="0"/>
          <a:ea typeface="宋体" pitchFamily="2" charset="-122"/>
        </a:defRPr>
      </a:lvl6pPr>
      <a:lvl7pPr marL="914400" algn="l" rtl="0" eaLnBrk="1" fontAlgn="base" hangingPunct="1">
        <a:spcBef>
          <a:spcPct val="0"/>
        </a:spcBef>
        <a:spcAft>
          <a:spcPct val="0"/>
        </a:spcAft>
        <a:defRPr sz="3200">
          <a:solidFill>
            <a:schemeClr val="tx2"/>
          </a:solidFill>
          <a:latin typeface="Arial" charset="0"/>
          <a:ea typeface="宋体" pitchFamily="2" charset="-122"/>
        </a:defRPr>
      </a:lvl7pPr>
      <a:lvl8pPr marL="1371600" algn="l" rtl="0" eaLnBrk="1" fontAlgn="base" hangingPunct="1">
        <a:spcBef>
          <a:spcPct val="0"/>
        </a:spcBef>
        <a:spcAft>
          <a:spcPct val="0"/>
        </a:spcAft>
        <a:defRPr sz="3200">
          <a:solidFill>
            <a:schemeClr val="tx2"/>
          </a:solidFill>
          <a:latin typeface="Arial" charset="0"/>
          <a:ea typeface="宋体" pitchFamily="2" charset="-122"/>
        </a:defRPr>
      </a:lvl8pPr>
      <a:lvl9pPr marL="1828800" algn="l" rtl="0" eaLnBrk="1" fontAlgn="base" hangingPunct="1">
        <a:spcBef>
          <a:spcPct val="0"/>
        </a:spcBef>
        <a:spcAft>
          <a:spcPct val="0"/>
        </a:spcAft>
        <a:defRPr sz="3200">
          <a:solidFill>
            <a:schemeClr val="tx2"/>
          </a:solidFill>
          <a:latin typeface="Arial" charset="0"/>
          <a:ea typeface="宋体" pitchFamily="2" charset="-122"/>
        </a:defRPr>
      </a:lvl9pPr>
    </p:titleStyle>
    <p:bodyStyle>
      <a:lvl1pPr marL="273050" indent="-273050" algn="l" rtl="0" eaLnBrk="1" fontAlgn="base" hangingPunct="1">
        <a:spcBef>
          <a:spcPts val="600"/>
        </a:spcBef>
        <a:spcAft>
          <a:spcPct val="0"/>
        </a:spcAft>
        <a:buClr>
          <a:schemeClr val="accent1"/>
        </a:buClr>
        <a:buSzPct val="76000"/>
        <a:buFont typeface="Wingdings 3" pitchFamily="18" charset="2"/>
        <a:buChar char=""/>
        <a:defRPr sz="2800">
          <a:solidFill>
            <a:schemeClr val="tx1"/>
          </a:solidFill>
          <a:latin typeface="+mn-lt"/>
          <a:ea typeface="+mn-ea"/>
          <a:cs typeface="+mn-cs"/>
        </a:defRPr>
      </a:lvl1pPr>
      <a:lvl2pPr marL="547688" indent="-273050" algn="l" rtl="0" eaLnBrk="1" fontAlgn="base" hangingPunct="1">
        <a:spcBef>
          <a:spcPts val="500"/>
        </a:spcBef>
        <a:spcAft>
          <a:spcPct val="0"/>
        </a:spcAft>
        <a:buClr>
          <a:schemeClr val="accent2"/>
        </a:buClr>
        <a:buSzPct val="76000"/>
        <a:buFont typeface="Wingdings 3" pitchFamily="18" charset="2"/>
        <a:buChar char=""/>
        <a:defRPr sz="2400">
          <a:solidFill>
            <a:schemeClr val="tx2"/>
          </a:solidFill>
          <a:latin typeface="+mn-lt"/>
          <a:ea typeface="+mn-ea"/>
        </a:defRPr>
      </a:lvl2pPr>
      <a:lvl3pPr marL="822325" indent="-228600" algn="l" rtl="0" eaLnBrk="1" fontAlgn="base" hangingPunct="1">
        <a:spcBef>
          <a:spcPts val="500"/>
        </a:spcBef>
        <a:spcAft>
          <a:spcPct val="0"/>
        </a:spcAft>
        <a:buClr>
          <a:srgbClr val="BCBCBC"/>
        </a:buClr>
        <a:buSzPct val="76000"/>
        <a:buFont typeface="Wingdings 3" pitchFamily="18" charset="2"/>
        <a:buChar char=""/>
        <a:defRPr sz="2000">
          <a:solidFill>
            <a:schemeClr val="tx1"/>
          </a:solidFill>
          <a:latin typeface="+mn-lt"/>
          <a:ea typeface="+mn-ea"/>
        </a:defRPr>
      </a:lvl3pPr>
      <a:lvl4pPr marL="1096963" indent="-228600" algn="l" rtl="0" eaLnBrk="1" fontAlgn="base" hangingPunct="1">
        <a:spcBef>
          <a:spcPts val="400"/>
        </a:spcBef>
        <a:spcAft>
          <a:spcPct val="0"/>
        </a:spcAft>
        <a:buClr>
          <a:srgbClr val="8BA2B4"/>
        </a:buClr>
        <a:buSzPct val="70000"/>
        <a:buFont typeface="Wingdings" pitchFamily="2" charset="2"/>
        <a:buChar char=""/>
        <a:defRPr sz="2000">
          <a:solidFill>
            <a:schemeClr val="tx1"/>
          </a:solidFill>
          <a:latin typeface="+mn-lt"/>
          <a:ea typeface="+mn-ea"/>
        </a:defRPr>
      </a:lvl4pPr>
      <a:lvl5pPr marL="13716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5pPr>
      <a:lvl6pPr marL="18288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6pPr>
      <a:lvl7pPr marL="22860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7pPr>
      <a:lvl8pPr marL="27432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8pPr>
      <a:lvl9pPr marL="32004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4.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4.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6.xml"/><Relationship Id="rId1" Type="http://schemas.openxmlformats.org/officeDocument/2006/relationships/slideLayout" Target="../slideLayouts/slideLayout114.xml"/></Relationships>
</file>

<file path=ppt/slides/_rels/slide3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7.xml"/><Relationship Id="rId1" Type="http://schemas.openxmlformats.org/officeDocument/2006/relationships/slideLayout" Target="../slideLayouts/slideLayout1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p:cNvSpPr>
          <p:nvPr>
            <p:ph type="ctrTitle"/>
          </p:nvPr>
        </p:nvSpPr>
        <p:spPr/>
        <p:txBody>
          <a:bodyPr/>
          <a:lstStyle/>
          <a:p>
            <a:pPr algn="r" eaLnBrk="1" hangingPunct="1"/>
            <a:r>
              <a:rPr lang="zh-CN" altLang="en-US" sz="2800" smtClean="0">
                <a:ea typeface="黑体" pitchFamily="2" charset="-122"/>
              </a:rPr>
              <a:t>华清远见</a:t>
            </a:r>
          </a:p>
        </p:txBody>
      </p:sp>
      <p:sp>
        <p:nvSpPr>
          <p:cNvPr id="6149" name="Rectangle 3"/>
          <p:cNvSpPr>
            <a:spLocks noGrp="1"/>
          </p:cNvSpPr>
          <p:nvPr>
            <p:ph type="subTitle" idx="4294967295"/>
          </p:nvPr>
        </p:nvSpPr>
        <p:spPr>
          <a:xfrm>
            <a:off x="1857356" y="2643182"/>
            <a:ext cx="6400800" cy="838200"/>
          </a:xfrm>
        </p:spPr>
        <p:txBody>
          <a:bodyPr/>
          <a:lstStyle/>
          <a:p>
            <a:pPr eaLnBrk="1" hangingPunct="1">
              <a:buNone/>
            </a:pPr>
            <a:r>
              <a:rPr lang="zh-CN" altLang="en-US" sz="3600" dirty="0" smtClean="0">
                <a:latin typeface="黑体" pitchFamily="2" charset="-122"/>
                <a:ea typeface="黑体" pitchFamily="2" charset="-122"/>
              </a:rPr>
              <a:t>嵌入式</a:t>
            </a:r>
            <a:r>
              <a:rPr lang="en-US" altLang="zh-CN" sz="3600" dirty="0" smtClean="0">
                <a:latin typeface="黑体" pitchFamily="2" charset="-122"/>
                <a:ea typeface="黑体" pitchFamily="2" charset="-122"/>
              </a:rPr>
              <a:t>Linux</a:t>
            </a:r>
            <a:r>
              <a:rPr lang="zh-CN" altLang="en-US" sz="3600" dirty="0" smtClean="0">
                <a:latin typeface="黑体" pitchFamily="2" charset="-122"/>
                <a:ea typeface="黑体" pitchFamily="2" charset="-122"/>
              </a:rPr>
              <a:t>根文件系统制作</a:t>
            </a:r>
          </a:p>
        </p:txBody>
      </p:sp>
      <p:sp>
        <p:nvSpPr>
          <p:cNvPr id="6146" name="页脚占位符 3"/>
          <p:cNvSpPr>
            <a:spLocks noGrp="1"/>
          </p:cNvSpPr>
          <p:nvPr>
            <p:ph type="ftr" sz="quarter" idx="4294967295"/>
          </p:nvPr>
        </p:nvSpPr>
        <p:spPr bwMode="auto">
          <a:xfrm>
            <a:off x="6248400" y="6381750"/>
            <a:ext cx="2895600" cy="476250"/>
          </a:xfrm>
          <a:noFill/>
          <a:ln>
            <a:miter lim="800000"/>
            <a:headEnd/>
            <a:tailEnd/>
          </a:ln>
        </p:spPr>
        <p:txBody>
          <a:bodyPr/>
          <a:lstStyle/>
          <a:p>
            <a:r>
              <a:rPr lang="en-US" altLang="zh-CN" smtClean="0"/>
              <a:t>www.embedu.org</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p:cNvSpPr>
          <p:nvPr>
            <p:ph type="title"/>
          </p:nvPr>
        </p:nvSpPr>
        <p:spPr/>
        <p:txBody>
          <a:bodyPr/>
          <a:lstStyle/>
          <a:p>
            <a:pPr eaLnBrk="1" hangingPunct="1"/>
            <a:r>
              <a:rPr lang="en-US" altLang="zh-CN" smtClean="0">
                <a:solidFill>
                  <a:schemeClr val="tx1"/>
                </a:solidFill>
                <a:latin typeface="Arial Narrow" pitchFamily="34" charset="0"/>
              </a:rPr>
              <a:t>Linux </a:t>
            </a:r>
            <a:r>
              <a:rPr lang="zh-CN" altLang="en-US" smtClean="0">
                <a:solidFill>
                  <a:schemeClr val="tx1"/>
                </a:solidFill>
                <a:latin typeface="Arial Narrow" pitchFamily="34" charset="0"/>
              </a:rPr>
              <a:t>设备文件</a:t>
            </a:r>
          </a:p>
        </p:txBody>
      </p:sp>
      <p:sp>
        <p:nvSpPr>
          <p:cNvPr id="17413" name="Rectangle 3"/>
          <p:cNvSpPr>
            <a:spLocks noGrp="1"/>
          </p:cNvSpPr>
          <p:nvPr>
            <p:ph idx="1"/>
          </p:nvPr>
        </p:nvSpPr>
        <p:spPr/>
        <p:txBody>
          <a:bodyPr/>
          <a:lstStyle/>
          <a:p>
            <a:pPr eaLnBrk="1" hangingPunct="1">
              <a:lnSpc>
                <a:spcPct val="150000"/>
              </a:lnSpc>
            </a:pPr>
            <a:r>
              <a:rPr lang="en-US" altLang="zh-CN" dirty="0" smtClean="0">
                <a:latin typeface="Arial Narrow" pitchFamily="34" charset="0"/>
              </a:rPr>
              <a:t>Linux </a:t>
            </a:r>
            <a:r>
              <a:rPr lang="zh-CN" altLang="en-US" dirty="0" smtClean="0">
                <a:latin typeface="Arial Narrow" pitchFamily="34" charset="0"/>
              </a:rPr>
              <a:t>系统中所有的对象（包括设备）都是以文件的形式体现的</a:t>
            </a:r>
          </a:p>
          <a:p>
            <a:pPr eaLnBrk="1" hangingPunct="1">
              <a:lnSpc>
                <a:spcPct val="150000"/>
              </a:lnSpc>
            </a:pPr>
            <a:r>
              <a:rPr lang="en-US" altLang="zh-CN" dirty="0" smtClean="0">
                <a:latin typeface="Arial Narrow" pitchFamily="34" charset="0"/>
              </a:rPr>
              <a:t>Linux</a:t>
            </a:r>
            <a:r>
              <a:rPr lang="zh-CN" altLang="en-US" dirty="0" smtClean="0">
                <a:latin typeface="Arial Narrow" pitchFamily="34" charset="0"/>
              </a:rPr>
              <a:t>系统中，所有的设备文件（如：设备节点），通常放到 </a:t>
            </a:r>
            <a:r>
              <a:rPr lang="en-US" altLang="zh-CN" i="1" dirty="0" smtClean="0">
                <a:latin typeface="Arial Narrow" pitchFamily="34" charset="0"/>
              </a:rPr>
              <a:t>/dev</a:t>
            </a:r>
            <a:r>
              <a:rPr lang="zh-CN" altLang="en-US" i="1" dirty="0" smtClean="0">
                <a:latin typeface="Arial Narrow" pitchFamily="34" charset="0"/>
              </a:rPr>
              <a:t>下</a:t>
            </a:r>
            <a:endParaRPr lang="zh-CN" altLang="en-US" dirty="0" smtClean="0">
              <a:latin typeface="Arial Narrow" pitchFamily="34" charset="0"/>
            </a:endParaRPr>
          </a:p>
          <a:p>
            <a:pPr eaLnBrk="1" hangingPunct="1">
              <a:lnSpc>
                <a:spcPct val="150000"/>
              </a:lnSpc>
            </a:pPr>
            <a:r>
              <a:rPr lang="zh-CN" altLang="en-US" dirty="0" smtClean="0">
                <a:latin typeface="Arial Narrow" pitchFamily="34" charset="0"/>
              </a:rPr>
              <a:t>嵌入式系统中只需要创建必须的设备节点即可</a:t>
            </a:r>
          </a:p>
        </p:txBody>
      </p:sp>
      <p:sp>
        <p:nvSpPr>
          <p:cNvPr id="17410"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p:cNvSpPr>
          <p:nvPr>
            <p:ph type="title"/>
          </p:nvPr>
        </p:nvSpPr>
        <p:spPr/>
        <p:txBody>
          <a:bodyPr/>
          <a:lstStyle/>
          <a:p>
            <a:pPr eaLnBrk="1" hangingPunct="1"/>
            <a:r>
              <a:rPr lang="zh-CN" altLang="en-US" smtClean="0">
                <a:solidFill>
                  <a:schemeClr val="tx1"/>
                </a:solidFill>
                <a:latin typeface="Arial Narrow" pitchFamily="34" charset="0"/>
              </a:rPr>
              <a:t>字符设备举例</a:t>
            </a:r>
          </a:p>
        </p:txBody>
      </p:sp>
      <p:sp>
        <p:nvSpPr>
          <p:cNvPr id="18437" name="Rectangle 3"/>
          <p:cNvSpPr>
            <a:spLocks noGrp="1"/>
          </p:cNvSpPr>
          <p:nvPr>
            <p:ph idx="1"/>
          </p:nvPr>
        </p:nvSpPr>
        <p:spPr/>
        <p:txBody>
          <a:bodyPr/>
          <a:lstStyle/>
          <a:p>
            <a:pPr eaLnBrk="1" hangingPunct="1"/>
            <a:r>
              <a:rPr lang="en-US" altLang="zh-CN" sz="2400" smtClean="0">
                <a:latin typeface="Arial Narrow" pitchFamily="34" charset="0"/>
              </a:rPr>
              <a:t>ls –l  /dev/  “c” </a:t>
            </a:r>
            <a:r>
              <a:rPr lang="zh-CN" altLang="en-US" sz="2400" smtClean="0">
                <a:latin typeface="Arial Narrow" pitchFamily="34" charset="0"/>
              </a:rPr>
              <a:t>指明该设备节点是字符设备</a:t>
            </a:r>
          </a:p>
          <a:p>
            <a:pPr lvl="1" eaLnBrk="1" hangingPunct="1">
              <a:buFont typeface="Wingdings 3" pitchFamily="18" charset="2"/>
              <a:buNone/>
            </a:pPr>
            <a:r>
              <a:rPr lang="en-US" altLang="zh-CN" smtClean="0">
                <a:solidFill>
                  <a:schemeClr val="tx1"/>
                </a:solidFill>
                <a:latin typeface="Arial Narrow" pitchFamily="34" charset="0"/>
              </a:rPr>
              <a:t>crw-rw---- 1 root uucp  4,    64 Feb 23 2004 /dev/ttyS0</a:t>
            </a:r>
          </a:p>
          <a:p>
            <a:pPr lvl="1" eaLnBrk="1" hangingPunct="1">
              <a:buFont typeface="Wingdings 3" pitchFamily="18" charset="2"/>
              <a:buNone/>
            </a:pPr>
            <a:r>
              <a:rPr lang="en-US" altLang="zh-CN" smtClean="0">
                <a:solidFill>
                  <a:schemeClr val="tx1"/>
                </a:solidFill>
                <a:latin typeface="Arial Narrow" pitchFamily="34" charset="0"/>
              </a:rPr>
              <a:t>crw--w---- 1 jdoe tty    136, 1   Feb 23 2004 /dev/pts/1</a:t>
            </a:r>
          </a:p>
          <a:p>
            <a:pPr lvl="1" eaLnBrk="1" hangingPunct="1">
              <a:buFont typeface="Wingdings 3" pitchFamily="18" charset="2"/>
              <a:buNone/>
            </a:pPr>
            <a:r>
              <a:rPr lang="en-US" altLang="zh-CN" smtClean="0">
                <a:solidFill>
                  <a:schemeClr val="tx1"/>
                </a:solidFill>
                <a:latin typeface="Arial Narrow" pitchFamily="34" charset="0"/>
              </a:rPr>
              <a:t>crw-------- 1 root root   13,   32 Feb 23 2004 /dev/input/mouse0</a:t>
            </a:r>
          </a:p>
          <a:p>
            <a:pPr lvl="1" eaLnBrk="1" hangingPunct="1">
              <a:buFont typeface="Wingdings 3" pitchFamily="18" charset="2"/>
              <a:buNone/>
            </a:pPr>
            <a:r>
              <a:rPr lang="en-US" altLang="zh-CN" smtClean="0">
                <a:solidFill>
                  <a:schemeClr val="tx1"/>
                </a:solidFill>
                <a:latin typeface="Arial Narrow" pitchFamily="34" charset="0"/>
              </a:rPr>
              <a:t>crw-rw-rw 1 root root   1,    3    Feb 23 2004 /dev/null</a:t>
            </a:r>
          </a:p>
          <a:p>
            <a:pPr eaLnBrk="1" hangingPunct="1"/>
            <a:r>
              <a:rPr lang="zh-CN" altLang="en-US" sz="2400" smtClean="0">
                <a:latin typeface="Arial Narrow" pitchFamily="34" charset="0"/>
              </a:rPr>
              <a:t>典型设备</a:t>
            </a:r>
          </a:p>
          <a:p>
            <a:pPr lvl="1" eaLnBrk="1" hangingPunct="1"/>
            <a:r>
              <a:rPr lang="en-US" altLang="zh-CN" smtClean="0">
                <a:solidFill>
                  <a:schemeClr val="tx1"/>
                </a:solidFill>
                <a:latin typeface="Arial Narrow" pitchFamily="34" charset="0"/>
              </a:rPr>
              <a:t>keyboards, mice, parallel port, IrDA, Bluetooth port, consoles, terminals, sound, video...</a:t>
            </a:r>
          </a:p>
        </p:txBody>
      </p:sp>
      <p:sp>
        <p:nvSpPr>
          <p:cNvPr id="18434"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p:cNvSpPr>
          <p:nvPr>
            <p:ph type="title"/>
          </p:nvPr>
        </p:nvSpPr>
        <p:spPr/>
        <p:txBody>
          <a:bodyPr/>
          <a:lstStyle/>
          <a:p>
            <a:pPr eaLnBrk="1" hangingPunct="1"/>
            <a:r>
              <a:rPr lang="zh-CN" altLang="en-US" smtClean="0">
                <a:solidFill>
                  <a:schemeClr val="tx1"/>
                </a:solidFill>
                <a:latin typeface="Arial Narrow" pitchFamily="34" charset="0"/>
              </a:rPr>
              <a:t>块设备举例</a:t>
            </a:r>
          </a:p>
        </p:txBody>
      </p:sp>
      <p:sp>
        <p:nvSpPr>
          <p:cNvPr id="19461" name="Rectangle 3"/>
          <p:cNvSpPr>
            <a:spLocks noGrp="1"/>
          </p:cNvSpPr>
          <p:nvPr>
            <p:ph idx="1"/>
          </p:nvPr>
        </p:nvSpPr>
        <p:spPr/>
        <p:txBody>
          <a:bodyPr/>
          <a:lstStyle/>
          <a:p>
            <a:pPr eaLnBrk="1" hangingPunct="1"/>
            <a:r>
              <a:rPr lang="en-US" altLang="zh-CN" sz="2000" smtClean="0">
                <a:solidFill>
                  <a:schemeClr val="accent2"/>
                </a:solidFill>
                <a:latin typeface="Arial Narrow" pitchFamily="34" charset="0"/>
              </a:rPr>
              <a:t> </a:t>
            </a:r>
            <a:r>
              <a:rPr lang="en-US" altLang="zh-CN" smtClean="0">
                <a:latin typeface="Arial Narrow" pitchFamily="34" charset="0"/>
              </a:rPr>
              <a:t>“b” </a:t>
            </a:r>
            <a:r>
              <a:rPr lang="zh-CN" altLang="en-US" smtClean="0">
                <a:latin typeface="Arial Narrow" pitchFamily="34" charset="0"/>
              </a:rPr>
              <a:t>指明该设备节点是块设备 </a:t>
            </a:r>
            <a:r>
              <a:rPr lang="en-US" altLang="zh-CN" smtClean="0">
                <a:latin typeface="Arial Narrow" pitchFamily="34" charset="0"/>
              </a:rPr>
              <a:t>(ls -l)</a:t>
            </a:r>
          </a:p>
          <a:p>
            <a:pPr lvl="1" eaLnBrk="1" hangingPunct="1">
              <a:buFont typeface="Wingdings 3" pitchFamily="18" charset="2"/>
              <a:buNone/>
            </a:pPr>
            <a:r>
              <a:rPr lang="en-US" altLang="zh-CN" sz="2800" smtClean="0">
                <a:solidFill>
                  <a:schemeClr val="tx1"/>
                </a:solidFill>
                <a:latin typeface="Arial Narrow" pitchFamily="34" charset="0"/>
              </a:rPr>
              <a:t>brw-rw--- 1 root disk      3, 1 Feb 23 2004 hda1</a:t>
            </a:r>
          </a:p>
          <a:p>
            <a:pPr lvl="1" eaLnBrk="1" hangingPunct="1">
              <a:buFont typeface="Wingdings 3" pitchFamily="18" charset="2"/>
              <a:buNone/>
            </a:pPr>
            <a:r>
              <a:rPr lang="en-US" altLang="zh-CN" sz="2800" smtClean="0">
                <a:solidFill>
                  <a:schemeClr val="tx1"/>
                </a:solidFill>
                <a:latin typeface="Arial Narrow" pitchFamily="34" charset="0"/>
              </a:rPr>
              <a:t>brw-rw--- 1 jdoe floppy  2, 0 Feb 23 2004 fd0</a:t>
            </a:r>
          </a:p>
          <a:p>
            <a:pPr lvl="1" eaLnBrk="1" hangingPunct="1">
              <a:buFont typeface="Wingdings 3" pitchFamily="18" charset="2"/>
              <a:buNone/>
            </a:pPr>
            <a:r>
              <a:rPr lang="en-US" altLang="zh-CN" sz="2800" smtClean="0">
                <a:solidFill>
                  <a:schemeClr val="tx1"/>
                </a:solidFill>
                <a:latin typeface="Arial Narrow" pitchFamily="34" charset="0"/>
              </a:rPr>
              <a:t>brw-rw--- 1 root disk      7, 0 Feb 23 2004 loop0</a:t>
            </a:r>
          </a:p>
          <a:p>
            <a:pPr lvl="1" eaLnBrk="1" hangingPunct="1">
              <a:buFont typeface="Wingdings 3" pitchFamily="18" charset="2"/>
              <a:buNone/>
            </a:pPr>
            <a:r>
              <a:rPr lang="en-US" altLang="zh-CN" sz="2800" smtClean="0">
                <a:solidFill>
                  <a:schemeClr val="tx1"/>
                </a:solidFill>
                <a:latin typeface="Arial Narrow" pitchFamily="34" charset="0"/>
              </a:rPr>
              <a:t>brw-rw--- 1 root disk      1, 1 Feb 23 2004 ram1</a:t>
            </a:r>
          </a:p>
          <a:p>
            <a:pPr lvl="1" eaLnBrk="1" hangingPunct="1">
              <a:buFont typeface="Wingdings 3" pitchFamily="18" charset="2"/>
              <a:buNone/>
            </a:pPr>
            <a:r>
              <a:rPr lang="en-US" altLang="zh-CN" sz="2800" smtClean="0">
                <a:solidFill>
                  <a:schemeClr val="tx1"/>
                </a:solidFill>
                <a:latin typeface="Arial Narrow" pitchFamily="34" charset="0"/>
              </a:rPr>
              <a:t>brw------- 1 root root      8, 1 Feb 23 2004 sda1</a:t>
            </a:r>
          </a:p>
          <a:p>
            <a:pPr eaLnBrk="1" hangingPunct="1"/>
            <a:r>
              <a:rPr lang="zh-CN" altLang="en-US" smtClean="0">
                <a:latin typeface="Arial Narrow" pitchFamily="34" charset="0"/>
              </a:rPr>
              <a:t>典型块设备</a:t>
            </a:r>
          </a:p>
          <a:p>
            <a:pPr lvl="1" eaLnBrk="1" hangingPunct="1"/>
            <a:r>
              <a:rPr lang="zh-CN" altLang="en-US" smtClean="0">
                <a:latin typeface="Arial Narrow" pitchFamily="34" charset="0"/>
              </a:rPr>
              <a:t>磁盘</a:t>
            </a:r>
            <a:r>
              <a:rPr lang="en-US" altLang="zh-CN" smtClean="0">
                <a:latin typeface="Arial Narrow" pitchFamily="34" charset="0"/>
              </a:rPr>
              <a:t>, ramdisk,SD,U</a:t>
            </a:r>
            <a:r>
              <a:rPr lang="zh-CN" altLang="en-US" smtClean="0">
                <a:latin typeface="Arial Narrow" pitchFamily="34" charset="0"/>
              </a:rPr>
              <a:t>盘等等</a:t>
            </a:r>
            <a:endParaRPr lang="zh-CN" altLang="en-US" sz="1800" smtClean="0">
              <a:latin typeface="Arial Narrow" pitchFamily="34" charset="0"/>
            </a:endParaRPr>
          </a:p>
        </p:txBody>
      </p:sp>
      <p:sp>
        <p:nvSpPr>
          <p:cNvPr id="19458"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p:cNvSpPr>
          <p:nvPr>
            <p:ph type="title"/>
          </p:nvPr>
        </p:nvSpPr>
        <p:spPr/>
        <p:txBody>
          <a:bodyPr/>
          <a:lstStyle/>
          <a:p>
            <a:pPr eaLnBrk="1" hangingPunct="1"/>
            <a:r>
              <a:rPr lang="zh-CN" altLang="en-US" sz="2800" smtClean="0">
                <a:solidFill>
                  <a:schemeClr val="tx1"/>
                </a:solidFill>
                <a:latin typeface="Arial Narrow" pitchFamily="34" charset="0"/>
              </a:rPr>
              <a:t>设备的主设备号次设备号</a:t>
            </a:r>
          </a:p>
        </p:txBody>
      </p:sp>
      <p:sp>
        <p:nvSpPr>
          <p:cNvPr id="20485" name="Rectangle 3"/>
          <p:cNvSpPr>
            <a:spLocks noGrp="1"/>
          </p:cNvSpPr>
          <p:nvPr>
            <p:ph idx="1"/>
          </p:nvPr>
        </p:nvSpPr>
        <p:spPr/>
        <p:txBody>
          <a:bodyPr/>
          <a:lstStyle/>
          <a:p>
            <a:pPr eaLnBrk="1" hangingPunct="1">
              <a:lnSpc>
                <a:spcPct val="150000"/>
              </a:lnSpc>
            </a:pPr>
            <a:r>
              <a:rPr lang="en-US" altLang="zh-CN" sz="2400" smtClean="0">
                <a:latin typeface="Arial Narrow" pitchFamily="34" charset="0"/>
              </a:rPr>
              <a:t>Linux</a:t>
            </a:r>
            <a:r>
              <a:rPr lang="zh-CN" altLang="en-US" sz="2400" smtClean="0">
                <a:latin typeface="Arial Narrow" pitchFamily="34" charset="0"/>
              </a:rPr>
              <a:t>系统是通过主设备号和次设备号来区分设备的</a:t>
            </a:r>
          </a:p>
          <a:p>
            <a:pPr eaLnBrk="1" hangingPunct="1">
              <a:lnSpc>
                <a:spcPct val="150000"/>
              </a:lnSpc>
            </a:pPr>
            <a:r>
              <a:rPr lang="zh-CN" altLang="en-US" sz="2400" smtClean="0">
                <a:latin typeface="Arial Narrow" pitchFamily="34" charset="0"/>
              </a:rPr>
              <a:t>主设备号</a:t>
            </a:r>
            <a:r>
              <a:rPr lang="en-US" altLang="zh-CN" sz="2400" smtClean="0">
                <a:latin typeface="Arial Narrow" pitchFamily="34" charset="0"/>
              </a:rPr>
              <a:t>: </a:t>
            </a:r>
            <a:r>
              <a:rPr lang="zh-CN" altLang="en-US" sz="2400" smtClean="0">
                <a:latin typeface="Arial Narrow" pitchFamily="34" charset="0"/>
              </a:rPr>
              <a:t>（</a:t>
            </a:r>
            <a:r>
              <a:rPr lang="en-US" altLang="zh-CN" sz="2400" smtClean="0">
                <a:latin typeface="Arial Narrow" pitchFamily="34" charset="0"/>
              </a:rPr>
              <a:t>major</a:t>
            </a:r>
            <a:r>
              <a:rPr lang="zh-CN" altLang="en-US" sz="2400" smtClean="0">
                <a:latin typeface="Arial Narrow" pitchFamily="34" charset="0"/>
              </a:rPr>
              <a:t>）</a:t>
            </a:r>
          </a:p>
          <a:p>
            <a:pPr lvl="1" eaLnBrk="1" hangingPunct="1">
              <a:lnSpc>
                <a:spcPct val="150000"/>
              </a:lnSpc>
            </a:pPr>
            <a:r>
              <a:rPr lang="zh-CN" altLang="en-US" smtClean="0">
                <a:solidFill>
                  <a:schemeClr val="tx1"/>
                </a:solidFill>
                <a:latin typeface="Arial Narrow" pitchFamily="34" charset="0"/>
              </a:rPr>
              <a:t>内核用来区分哪类设备</a:t>
            </a:r>
          </a:p>
          <a:p>
            <a:pPr eaLnBrk="1" hangingPunct="1">
              <a:lnSpc>
                <a:spcPct val="150000"/>
              </a:lnSpc>
            </a:pPr>
            <a:r>
              <a:rPr lang="zh-CN" altLang="en-US" sz="2400" smtClean="0">
                <a:latin typeface="Arial Narrow" pitchFamily="34" charset="0"/>
              </a:rPr>
              <a:t>次设备号</a:t>
            </a:r>
            <a:r>
              <a:rPr lang="en-US" altLang="zh-CN" sz="2400" smtClean="0">
                <a:latin typeface="Arial Narrow" pitchFamily="34" charset="0"/>
              </a:rPr>
              <a:t>: </a:t>
            </a:r>
            <a:r>
              <a:rPr lang="zh-CN" altLang="en-US" sz="2400" smtClean="0">
                <a:latin typeface="Arial Narrow" pitchFamily="34" charset="0"/>
              </a:rPr>
              <a:t>（</a:t>
            </a:r>
            <a:r>
              <a:rPr lang="en-US" altLang="zh-CN" sz="2400" smtClean="0">
                <a:latin typeface="Arial Narrow" pitchFamily="34" charset="0"/>
              </a:rPr>
              <a:t>minor</a:t>
            </a:r>
            <a:r>
              <a:rPr lang="zh-CN" altLang="en-US" sz="2400" smtClean="0">
                <a:latin typeface="Arial Narrow" pitchFamily="34" charset="0"/>
              </a:rPr>
              <a:t>）</a:t>
            </a:r>
          </a:p>
          <a:p>
            <a:pPr lvl="1" eaLnBrk="1" hangingPunct="1">
              <a:lnSpc>
                <a:spcPct val="150000"/>
              </a:lnSpc>
            </a:pPr>
            <a:r>
              <a:rPr lang="zh-CN" altLang="en-US" smtClean="0">
                <a:solidFill>
                  <a:schemeClr val="tx1"/>
                </a:solidFill>
                <a:latin typeface="Arial Narrow" pitchFamily="34" charset="0"/>
              </a:rPr>
              <a:t>区分某类设备中的哪个设备</a:t>
            </a:r>
          </a:p>
          <a:p>
            <a:pPr eaLnBrk="1" hangingPunct="1">
              <a:lnSpc>
                <a:spcPct val="150000"/>
              </a:lnSpc>
            </a:pPr>
            <a:r>
              <a:rPr lang="zh-CN" altLang="en-US" sz="2400" smtClean="0">
                <a:latin typeface="Arial Narrow" pitchFamily="34" charset="0"/>
              </a:rPr>
              <a:t>内核中的相关文档 </a:t>
            </a:r>
            <a:r>
              <a:rPr lang="en-US" altLang="zh-CN" sz="2400" smtClean="0">
                <a:latin typeface="Arial Narrow" pitchFamily="34" charset="0"/>
              </a:rPr>
              <a:t>Documentation/devices.txt</a:t>
            </a:r>
          </a:p>
        </p:txBody>
      </p:sp>
      <p:sp>
        <p:nvSpPr>
          <p:cNvPr id="20482"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p:cNvSpPr>
          <p:nvPr>
            <p:ph type="title"/>
          </p:nvPr>
        </p:nvSpPr>
        <p:spPr/>
        <p:txBody>
          <a:bodyPr/>
          <a:lstStyle/>
          <a:p>
            <a:pPr eaLnBrk="1" hangingPunct="1"/>
            <a:r>
              <a:rPr lang="zh-CN" altLang="en-US" smtClean="0">
                <a:solidFill>
                  <a:schemeClr val="tx1"/>
                </a:solidFill>
                <a:latin typeface="Arial Narrow" pitchFamily="34" charset="0"/>
              </a:rPr>
              <a:t>创建设备节点</a:t>
            </a:r>
          </a:p>
        </p:txBody>
      </p:sp>
      <p:sp>
        <p:nvSpPr>
          <p:cNvPr id="21509" name="Rectangle 3"/>
          <p:cNvSpPr>
            <a:spLocks noGrp="1"/>
          </p:cNvSpPr>
          <p:nvPr>
            <p:ph idx="1"/>
          </p:nvPr>
        </p:nvSpPr>
        <p:spPr/>
        <p:txBody>
          <a:bodyPr/>
          <a:lstStyle/>
          <a:p>
            <a:pPr eaLnBrk="1" hangingPunct="1"/>
            <a:r>
              <a:rPr lang="zh-CN" altLang="en-US" dirty="0" smtClean="0">
                <a:latin typeface="Arial Narrow" pitchFamily="34" charset="0"/>
              </a:rPr>
              <a:t>设备文件不能在加载驱动程序时自动创建，要通过指令创建</a:t>
            </a:r>
          </a:p>
          <a:p>
            <a:pPr eaLnBrk="1" hangingPunct="1"/>
            <a:r>
              <a:rPr lang="zh-CN" altLang="en-US" dirty="0" smtClean="0">
                <a:latin typeface="Arial Narrow" pitchFamily="34" charset="0"/>
              </a:rPr>
              <a:t>创建设备文件的一般语法</a:t>
            </a:r>
            <a:r>
              <a:rPr lang="en-US" altLang="zh-CN" dirty="0" smtClean="0">
                <a:latin typeface="Arial Narrow" pitchFamily="34" charset="0"/>
              </a:rPr>
              <a:t>:</a:t>
            </a:r>
          </a:p>
          <a:p>
            <a:pPr lvl="1" eaLnBrk="1" hangingPunct="1">
              <a:buFont typeface="Wingdings 3" pitchFamily="18" charset="2"/>
              <a:buNone/>
            </a:pPr>
            <a:r>
              <a:rPr lang="en-US" altLang="zh-CN" dirty="0" smtClean="0">
                <a:solidFill>
                  <a:schemeClr val="tx1"/>
                </a:solidFill>
                <a:latin typeface="Arial Narrow" pitchFamily="34" charset="0"/>
              </a:rPr>
              <a:t>$ </a:t>
            </a:r>
            <a:r>
              <a:rPr lang="en-US" altLang="zh-CN" dirty="0" err="1" smtClean="0">
                <a:solidFill>
                  <a:schemeClr val="tx1"/>
                </a:solidFill>
                <a:latin typeface="Arial Narrow" pitchFamily="34" charset="0"/>
              </a:rPr>
              <a:t>mknod</a:t>
            </a:r>
            <a:r>
              <a:rPr lang="en-US" altLang="zh-CN" dirty="0" smtClean="0">
                <a:solidFill>
                  <a:schemeClr val="tx1"/>
                </a:solidFill>
                <a:latin typeface="Arial Narrow" pitchFamily="34" charset="0"/>
              </a:rPr>
              <a:t> /dev/&lt;device&gt; [</a:t>
            </a:r>
            <a:r>
              <a:rPr lang="en-US" altLang="zh-CN" dirty="0" err="1" smtClean="0">
                <a:solidFill>
                  <a:schemeClr val="tx1"/>
                </a:solidFill>
                <a:latin typeface="Arial Narrow" pitchFamily="34" charset="0"/>
              </a:rPr>
              <a:t>c|b</a:t>
            </a:r>
            <a:r>
              <a:rPr lang="en-US" altLang="zh-CN" dirty="0" smtClean="0">
                <a:solidFill>
                  <a:schemeClr val="tx1"/>
                </a:solidFill>
                <a:latin typeface="Arial Narrow" pitchFamily="34" charset="0"/>
              </a:rPr>
              <a:t>] &lt;major&gt; &lt;minor&gt;</a:t>
            </a:r>
          </a:p>
          <a:p>
            <a:pPr eaLnBrk="1" hangingPunct="1"/>
            <a:r>
              <a:rPr lang="zh-CN" altLang="en-US" dirty="0" smtClean="0">
                <a:latin typeface="Arial Narrow" pitchFamily="34" charset="0"/>
              </a:rPr>
              <a:t>例如</a:t>
            </a:r>
            <a:r>
              <a:rPr lang="en-US" altLang="zh-CN" dirty="0" smtClean="0">
                <a:latin typeface="Arial Narrow" pitchFamily="34" charset="0"/>
              </a:rPr>
              <a:t>:</a:t>
            </a:r>
          </a:p>
          <a:p>
            <a:pPr lvl="1" eaLnBrk="1" hangingPunct="1">
              <a:buFont typeface="Wingdings 3" pitchFamily="18" charset="2"/>
              <a:buNone/>
            </a:pPr>
            <a:r>
              <a:rPr lang="en-US" altLang="zh-CN" dirty="0" smtClean="0">
                <a:solidFill>
                  <a:schemeClr val="tx1"/>
                </a:solidFill>
                <a:latin typeface="Arial Narrow" pitchFamily="34" charset="0"/>
              </a:rPr>
              <a:t>$ </a:t>
            </a:r>
            <a:r>
              <a:rPr lang="en-US" altLang="zh-CN" dirty="0" err="1" smtClean="0">
                <a:solidFill>
                  <a:schemeClr val="tx1"/>
                </a:solidFill>
                <a:latin typeface="Arial Narrow" pitchFamily="34" charset="0"/>
              </a:rPr>
              <a:t>mknod</a:t>
            </a:r>
            <a:r>
              <a:rPr lang="en-US" altLang="zh-CN" dirty="0" smtClean="0">
                <a:solidFill>
                  <a:schemeClr val="tx1"/>
                </a:solidFill>
                <a:latin typeface="Arial Narrow" pitchFamily="34" charset="0"/>
              </a:rPr>
              <a:t>  /dev/ttySAC0  c  4  64</a:t>
            </a:r>
          </a:p>
          <a:p>
            <a:pPr lvl="1" eaLnBrk="1" hangingPunct="1">
              <a:buFont typeface="Wingdings 3" pitchFamily="18" charset="2"/>
              <a:buNone/>
            </a:pPr>
            <a:r>
              <a:rPr lang="en-US" altLang="zh-CN" dirty="0" smtClean="0">
                <a:solidFill>
                  <a:schemeClr val="tx1"/>
                </a:solidFill>
                <a:latin typeface="Arial Narrow" pitchFamily="34" charset="0"/>
              </a:rPr>
              <a:t>$ </a:t>
            </a:r>
            <a:r>
              <a:rPr lang="en-US" altLang="zh-CN" dirty="0" err="1" smtClean="0">
                <a:solidFill>
                  <a:schemeClr val="tx1"/>
                </a:solidFill>
                <a:latin typeface="Arial Narrow" pitchFamily="34" charset="0"/>
              </a:rPr>
              <a:t>mknod</a:t>
            </a:r>
            <a:r>
              <a:rPr lang="en-US" altLang="zh-CN" dirty="0" smtClean="0">
                <a:solidFill>
                  <a:schemeClr val="tx1"/>
                </a:solidFill>
                <a:latin typeface="Arial Narrow" pitchFamily="34" charset="0"/>
              </a:rPr>
              <a:t>  /dev/hda1  b  3  1</a:t>
            </a:r>
          </a:p>
        </p:txBody>
      </p:sp>
      <p:sp>
        <p:nvSpPr>
          <p:cNvPr id="21506"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p:cNvSpPr>
          <p:nvPr>
            <p:ph type="title"/>
          </p:nvPr>
        </p:nvSpPr>
        <p:spPr/>
        <p:txBody>
          <a:bodyPr/>
          <a:lstStyle/>
          <a:p>
            <a:pPr eaLnBrk="1" hangingPunct="1"/>
            <a:r>
              <a:rPr lang="zh-CN" altLang="en-US" b="1" smtClean="0">
                <a:solidFill>
                  <a:schemeClr val="tx1"/>
                </a:solidFill>
                <a:latin typeface="Arial Narrow" pitchFamily="34" charset="0"/>
              </a:rPr>
              <a:t>基本的设备节点</a:t>
            </a:r>
          </a:p>
        </p:txBody>
      </p:sp>
      <p:sp>
        <p:nvSpPr>
          <p:cNvPr id="6" name="内容占位符 5"/>
          <p:cNvSpPr>
            <a:spLocks noGrp="1"/>
          </p:cNvSpPr>
          <p:nvPr>
            <p:ph idx="1"/>
          </p:nvPr>
        </p:nvSpPr>
        <p:spPr/>
        <p:txBody>
          <a:bodyPr/>
          <a:lstStyle/>
          <a:p>
            <a:endParaRPr lang="zh-CN" altLang="en-US"/>
          </a:p>
        </p:txBody>
      </p:sp>
      <p:sp>
        <p:nvSpPr>
          <p:cNvPr id="22530"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graphicFrame>
        <p:nvGraphicFramePr>
          <p:cNvPr id="1418243" name="Group 3"/>
          <p:cNvGraphicFramePr>
            <a:graphicFrameLocks noGrp="1"/>
          </p:cNvGraphicFramePr>
          <p:nvPr/>
        </p:nvGraphicFramePr>
        <p:xfrm>
          <a:off x="684213" y="1557338"/>
          <a:ext cx="7543800" cy="4284665"/>
        </p:xfrm>
        <a:graphic>
          <a:graphicData uri="http://schemas.openxmlformats.org/drawingml/2006/table">
            <a:tbl>
              <a:tblPr/>
              <a:tblGrid>
                <a:gridCol w="1143000"/>
                <a:gridCol w="4419600"/>
                <a:gridCol w="914400"/>
                <a:gridCol w="1066800"/>
              </a:tblGrid>
              <a:tr h="431800">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zh-CN" altLang="en-US" sz="1800" b="1" i="0" u="none" strike="noStrike" cap="none" normalizeH="0" baseline="0" dirty="0" smtClean="0">
                          <a:ln>
                            <a:noFill/>
                          </a:ln>
                          <a:solidFill>
                            <a:schemeClr val="tx1"/>
                          </a:solidFill>
                          <a:effectLst/>
                          <a:latin typeface="Arial Narrow" pitchFamily="34" charset="0"/>
                          <a:ea typeface="宋体" pitchFamily="2" charset="-122"/>
                        </a:rPr>
                        <a:t>名称</a:t>
                      </a:r>
                      <a:endParaRPr kumimoji="0" lang="zh-CN" altLang="en-US" sz="1800" b="0" i="0" u="none" strike="noStrike" cap="none" normalizeH="0" baseline="0" dirty="0" smtClean="0">
                        <a:ln>
                          <a:noFill/>
                        </a:ln>
                        <a:solidFill>
                          <a:schemeClr val="tx1"/>
                        </a:solidFill>
                        <a:effectLst/>
                        <a:latin typeface="Arial Narrow"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zh-CN" altLang="en-US" sz="1800" b="1" i="0" u="none" strike="noStrike" cap="none" normalizeH="0" baseline="0" smtClean="0">
                          <a:ln>
                            <a:noFill/>
                          </a:ln>
                          <a:solidFill>
                            <a:schemeClr val="tx1"/>
                          </a:solidFill>
                          <a:effectLst/>
                          <a:latin typeface="Arial Narrow" pitchFamily="34" charset="0"/>
                          <a:ea typeface="宋体" pitchFamily="2" charset="-122"/>
                        </a:rPr>
                        <a:t>描述</a:t>
                      </a:r>
                      <a:endParaRPr kumimoji="0" lang="zh-CN" altLang="en-US" sz="1800" b="0" i="0" u="none" strike="noStrike" cap="none" normalizeH="0" baseline="0" smtClean="0">
                        <a:ln>
                          <a:noFill/>
                        </a:ln>
                        <a:solidFill>
                          <a:schemeClr val="tx1"/>
                        </a:solidFill>
                        <a:effectLst/>
                        <a:latin typeface="Arial Narrow"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800" b="1" i="0" u="none" strike="noStrike" cap="none" normalizeH="0" baseline="0" smtClean="0">
                          <a:ln>
                            <a:noFill/>
                          </a:ln>
                          <a:solidFill>
                            <a:schemeClr val="tx1"/>
                          </a:solidFill>
                          <a:effectLst/>
                          <a:latin typeface="Arial Narrow" pitchFamily="34" charset="0"/>
                          <a:ea typeface="宋体" pitchFamily="2" charset="-122"/>
                        </a:rPr>
                        <a:t>Major </a:t>
                      </a:r>
                      <a:endParaRPr kumimoji="0" lang="en-US" altLang="zh-CN" sz="1800" b="0" i="0" u="none" strike="noStrike" cap="none" normalizeH="0" baseline="0" smtClean="0">
                        <a:ln>
                          <a:noFill/>
                        </a:ln>
                        <a:solidFill>
                          <a:schemeClr val="tx1"/>
                        </a:solidFill>
                        <a:effectLst/>
                        <a:latin typeface="Arial Narrow"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800" b="1" i="0" u="none" strike="noStrike" cap="none" normalizeH="0" baseline="0" smtClean="0">
                          <a:ln>
                            <a:noFill/>
                          </a:ln>
                          <a:solidFill>
                            <a:schemeClr val="tx1"/>
                          </a:solidFill>
                          <a:effectLst/>
                          <a:latin typeface="Arial Narrow" pitchFamily="34" charset="0"/>
                          <a:ea typeface="宋体" pitchFamily="2" charset="-122"/>
                        </a:rPr>
                        <a:t>Minor </a:t>
                      </a:r>
                      <a:endParaRPr kumimoji="0" lang="en-US" altLang="zh-CN" sz="1800" b="0" i="0" u="none" strike="noStrike" cap="none" normalizeH="0" baseline="0" smtClean="0">
                        <a:ln>
                          <a:noFill/>
                        </a:ln>
                        <a:solidFill>
                          <a:schemeClr val="tx1"/>
                        </a:solidFill>
                        <a:effectLst/>
                        <a:latin typeface="Arial Narrow"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0213">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800" b="0" i="1" u="none" strike="noStrike" cap="none" normalizeH="0" baseline="0" smtClean="0">
                          <a:ln>
                            <a:noFill/>
                          </a:ln>
                          <a:solidFill>
                            <a:schemeClr val="tx1"/>
                          </a:solidFill>
                          <a:effectLst/>
                          <a:latin typeface="Arial Narrow" pitchFamily="34" charset="0"/>
                          <a:ea typeface="宋体" pitchFamily="2" charset="-122"/>
                        </a:rPr>
                        <a:t>mem</a:t>
                      </a:r>
                      <a:endParaRPr kumimoji="0" lang="en-US" altLang="zh-CN" sz="1800" b="0" i="0" u="none" strike="noStrike" cap="none" normalizeH="0" baseline="0" smtClean="0">
                        <a:ln>
                          <a:noFill/>
                        </a:ln>
                        <a:solidFill>
                          <a:schemeClr val="tx1"/>
                        </a:solidFill>
                        <a:effectLst/>
                        <a:latin typeface="Arial Narrow"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zh-CN" altLang="en-US" sz="1800" b="0" i="0" u="none" strike="noStrike" cap="none" normalizeH="0" baseline="0" smtClean="0">
                          <a:ln>
                            <a:noFill/>
                          </a:ln>
                          <a:solidFill>
                            <a:schemeClr val="tx1"/>
                          </a:solidFill>
                          <a:effectLst/>
                          <a:latin typeface="Arial Narrow" pitchFamily="34" charset="0"/>
                          <a:ea typeface="宋体" pitchFamily="2" charset="-122"/>
                        </a:rPr>
                        <a:t>物理内存访问设备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800" b="0" i="1" u="none" strike="noStrike" cap="none" normalizeH="0" baseline="0" smtClean="0">
                          <a:ln>
                            <a:noFill/>
                          </a:ln>
                          <a:solidFill>
                            <a:schemeClr val="tx1"/>
                          </a:solidFill>
                          <a:effectLst/>
                          <a:latin typeface="Arial Narrow" pitchFamily="34" charset="0"/>
                          <a:ea typeface="宋体" pitchFamily="2" charset="-122"/>
                        </a:rPr>
                        <a:t>null</a:t>
                      </a:r>
                      <a:endParaRPr kumimoji="0" lang="en-US" altLang="zh-CN" sz="1800" b="0" i="0" u="none" strike="noStrike" cap="none" normalizeH="0" baseline="0" smtClean="0">
                        <a:ln>
                          <a:noFill/>
                        </a:ln>
                        <a:solidFill>
                          <a:schemeClr val="tx1"/>
                        </a:solidFill>
                        <a:effectLst/>
                        <a:latin typeface="Arial Narrow"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Null </a:t>
                      </a:r>
                      <a:r>
                        <a:rPr kumimoji="0" lang="zh-CN" altLang="en-US" sz="1800" b="0" i="0" u="none" strike="noStrike" cap="none" normalizeH="0" baseline="0" smtClean="0">
                          <a:ln>
                            <a:noFill/>
                          </a:ln>
                          <a:solidFill>
                            <a:schemeClr val="tx1"/>
                          </a:solidFill>
                          <a:effectLst/>
                          <a:latin typeface="Arial Narrow" pitchFamily="34" charset="0"/>
                          <a:ea typeface="宋体" pitchFamily="2" charset="-122"/>
                        </a:rPr>
                        <a:t>设备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0213">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800" b="0" i="1" u="none" strike="noStrike" cap="none" normalizeH="0" baseline="0" smtClean="0">
                          <a:ln>
                            <a:noFill/>
                          </a:ln>
                          <a:solidFill>
                            <a:schemeClr val="tx1"/>
                          </a:solidFill>
                          <a:effectLst/>
                          <a:latin typeface="Arial Narrow" pitchFamily="34" charset="0"/>
                          <a:ea typeface="宋体" pitchFamily="2" charset="-122"/>
                        </a:rPr>
                        <a:t>zero</a:t>
                      </a:r>
                      <a:endParaRPr kumimoji="0" lang="en-US" altLang="zh-CN" sz="1800" b="0" i="0" u="none" strike="noStrike" cap="none" normalizeH="0" baseline="0" smtClean="0">
                        <a:ln>
                          <a:noFill/>
                        </a:ln>
                        <a:solidFill>
                          <a:schemeClr val="tx1"/>
                        </a:solidFill>
                        <a:effectLst/>
                        <a:latin typeface="Arial Narrow"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zh-CN" altLang="en-US" sz="1800" b="0" i="0" u="none" strike="noStrike" cap="none" normalizeH="0" baseline="0" smtClean="0">
                          <a:ln>
                            <a:noFill/>
                          </a:ln>
                          <a:solidFill>
                            <a:schemeClr val="tx1"/>
                          </a:solidFill>
                          <a:effectLst/>
                          <a:latin typeface="Arial Narrow" pitchFamily="34" charset="0"/>
                          <a:ea typeface="宋体" pitchFamily="2" charset="-122"/>
                        </a:rPr>
                        <a:t>从该设备读取将得到零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800" b="0" i="1" u="none" strike="noStrike" cap="none" normalizeH="0" baseline="0" smtClean="0">
                          <a:ln>
                            <a:noFill/>
                          </a:ln>
                          <a:solidFill>
                            <a:schemeClr val="tx1"/>
                          </a:solidFill>
                          <a:effectLst/>
                          <a:latin typeface="Arial Narrow" pitchFamily="34" charset="0"/>
                          <a:ea typeface="宋体" pitchFamily="2" charset="-122"/>
                        </a:rPr>
                        <a:t>random</a:t>
                      </a:r>
                      <a:endParaRPr kumimoji="0" lang="en-US" altLang="zh-CN" sz="1800" b="0" i="0" u="none" strike="noStrike" cap="none" normalizeH="0" baseline="0" smtClean="0">
                        <a:ln>
                          <a:noFill/>
                        </a:ln>
                        <a:solidFill>
                          <a:schemeClr val="tx1"/>
                        </a:solidFill>
                        <a:effectLst/>
                        <a:latin typeface="Arial Narrow"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zh-CN" altLang="en-US" sz="1800" b="0" i="0" u="none" strike="noStrike" cap="none" normalizeH="0" baseline="0" smtClean="0">
                          <a:ln>
                            <a:noFill/>
                          </a:ln>
                          <a:solidFill>
                            <a:schemeClr val="tx1"/>
                          </a:solidFill>
                          <a:effectLst/>
                          <a:latin typeface="Arial Narrow" pitchFamily="34" charset="0"/>
                          <a:ea typeface="宋体" pitchFamily="2" charset="-122"/>
                        </a:rPr>
                        <a:t>非确定随机数发生设备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0213">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800" b="0" i="1" u="none" strike="noStrike" cap="none" normalizeH="0" baseline="0" smtClean="0">
                          <a:ln>
                            <a:noFill/>
                          </a:ln>
                          <a:solidFill>
                            <a:schemeClr val="tx1"/>
                          </a:solidFill>
                          <a:effectLst/>
                          <a:latin typeface="Arial Narrow" pitchFamily="34" charset="0"/>
                          <a:ea typeface="宋体" pitchFamily="2" charset="-122"/>
                        </a:rPr>
                        <a:t>tty0</a:t>
                      </a:r>
                      <a:endParaRPr kumimoji="0" lang="en-US" altLang="zh-CN" sz="1800" b="0" i="0" u="none" strike="noStrike" cap="none" normalizeH="0" baseline="0" smtClean="0">
                        <a:ln>
                          <a:noFill/>
                        </a:ln>
                        <a:solidFill>
                          <a:schemeClr val="tx1"/>
                        </a:solidFill>
                        <a:effectLst/>
                        <a:latin typeface="Arial Narrow"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zh-CN" altLang="en-US" sz="1800" b="0" i="0" u="none" strike="noStrike" cap="none" normalizeH="0" baseline="0" smtClean="0">
                          <a:ln>
                            <a:noFill/>
                          </a:ln>
                          <a:solidFill>
                            <a:schemeClr val="tx1"/>
                          </a:solidFill>
                          <a:effectLst/>
                          <a:latin typeface="Arial Narrow" pitchFamily="34" charset="0"/>
                          <a:ea typeface="宋体" pitchFamily="2" charset="-122"/>
                        </a:rPr>
                        <a:t>当前的虚拟终端设备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800" b="0" i="1" u="none" strike="noStrike" cap="none" normalizeH="0" baseline="0" smtClean="0">
                          <a:ln>
                            <a:noFill/>
                          </a:ln>
                          <a:solidFill>
                            <a:schemeClr val="tx1"/>
                          </a:solidFill>
                          <a:effectLst/>
                          <a:latin typeface="Arial Narrow" pitchFamily="34" charset="0"/>
                          <a:ea typeface="宋体" pitchFamily="2" charset="-122"/>
                        </a:rPr>
                        <a:t>tty1</a:t>
                      </a:r>
                      <a:endParaRPr kumimoji="0" lang="en-US" altLang="zh-CN" sz="1800" b="0" i="0" u="none" strike="noStrike" cap="none" normalizeH="0" baseline="0" smtClean="0">
                        <a:ln>
                          <a:noFill/>
                        </a:ln>
                        <a:solidFill>
                          <a:schemeClr val="tx1"/>
                        </a:solidFill>
                        <a:effectLst/>
                        <a:latin typeface="Arial Narrow"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zh-CN" altLang="en-US" sz="1800" b="0" i="0" u="none" strike="noStrike" cap="none" normalizeH="0" baseline="0" smtClean="0">
                          <a:ln>
                            <a:noFill/>
                          </a:ln>
                          <a:solidFill>
                            <a:schemeClr val="tx1"/>
                          </a:solidFill>
                          <a:effectLst/>
                          <a:latin typeface="Arial Narrow" pitchFamily="34" charset="0"/>
                          <a:ea typeface="宋体" pitchFamily="2" charset="-122"/>
                        </a:rPr>
                        <a:t>第一个虚拟终端设备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0213">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800" b="0" i="1" u="none" strike="noStrike" cap="none" normalizeH="0" baseline="0" dirty="0" smtClean="0">
                          <a:ln>
                            <a:noFill/>
                          </a:ln>
                          <a:solidFill>
                            <a:schemeClr val="tx1"/>
                          </a:solidFill>
                          <a:effectLst/>
                          <a:latin typeface="Arial Narrow" pitchFamily="34" charset="0"/>
                          <a:ea typeface="宋体" pitchFamily="2" charset="-122"/>
                        </a:rPr>
                        <a:t>ttySAC0</a:t>
                      </a:r>
                      <a:endParaRPr kumimoji="0" lang="en-US" altLang="zh-CN" sz="1800" b="0" i="0" u="none" strike="noStrike" cap="none" normalizeH="0" baseline="0" dirty="0" smtClean="0">
                        <a:ln>
                          <a:noFill/>
                        </a:ln>
                        <a:solidFill>
                          <a:schemeClr val="tx1"/>
                        </a:solidFill>
                        <a:effectLst/>
                        <a:latin typeface="Arial Narrow"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zh-CN" altLang="en-US" sz="1800" b="0" i="0" u="none" strike="noStrike" cap="none" normalizeH="0" baseline="0" smtClean="0">
                          <a:ln>
                            <a:noFill/>
                          </a:ln>
                          <a:solidFill>
                            <a:schemeClr val="tx1"/>
                          </a:solidFill>
                          <a:effectLst/>
                          <a:latin typeface="Arial Narrow" pitchFamily="34" charset="0"/>
                          <a:ea typeface="宋体" pitchFamily="2" charset="-122"/>
                        </a:rPr>
                        <a:t>第一个串口设备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800" b="0" i="1" u="none" strike="noStrike" cap="none" normalizeH="0" baseline="0" smtClean="0">
                          <a:ln>
                            <a:noFill/>
                          </a:ln>
                          <a:solidFill>
                            <a:schemeClr val="tx1"/>
                          </a:solidFill>
                          <a:effectLst/>
                          <a:latin typeface="Arial Narrow" pitchFamily="34" charset="0"/>
                          <a:ea typeface="宋体" pitchFamily="2" charset="-122"/>
                        </a:rPr>
                        <a:t>tty</a:t>
                      </a:r>
                      <a:endParaRPr kumimoji="0" lang="en-US" altLang="zh-CN" sz="1800" b="0" i="0" u="none" strike="noStrike" cap="none" normalizeH="0" baseline="0" smtClean="0">
                        <a:ln>
                          <a:noFill/>
                        </a:ln>
                        <a:solidFill>
                          <a:schemeClr val="tx1"/>
                        </a:solidFill>
                        <a:effectLst/>
                        <a:latin typeface="Arial Narrow"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zh-CN" altLang="en-US" sz="1800" b="0" i="0" u="none" strike="noStrike" cap="none" normalizeH="0" baseline="0" smtClean="0">
                          <a:ln>
                            <a:noFill/>
                          </a:ln>
                          <a:solidFill>
                            <a:schemeClr val="tx1"/>
                          </a:solidFill>
                          <a:effectLst/>
                          <a:latin typeface="Arial Narrow" pitchFamily="34" charset="0"/>
                          <a:ea typeface="宋体" pitchFamily="2" charset="-122"/>
                        </a:rPr>
                        <a:t>当前的 </a:t>
                      </a: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TTY </a:t>
                      </a:r>
                      <a:r>
                        <a:rPr kumimoji="0" lang="zh-CN" altLang="en-US" sz="1800" b="0" i="0" u="none" strike="noStrike" cap="none" normalizeH="0" baseline="0" smtClean="0">
                          <a:ln>
                            <a:noFill/>
                          </a:ln>
                          <a:solidFill>
                            <a:schemeClr val="tx1"/>
                          </a:solidFill>
                          <a:effectLst/>
                          <a:latin typeface="Arial Narrow" pitchFamily="34" charset="0"/>
                          <a:ea typeface="宋体" pitchFamily="2" charset="-122"/>
                        </a:rPr>
                        <a:t>设备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800" b="0" i="1" u="none" strike="noStrike" cap="none" normalizeH="0" baseline="0" smtClean="0">
                          <a:ln>
                            <a:noFill/>
                          </a:ln>
                          <a:solidFill>
                            <a:schemeClr val="tx1"/>
                          </a:solidFill>
                          <a:effectLst/>
                          <a:latin typeface="Arial Narrow" pitchFamily="34" charset="0"/>
                          <a:ea typeface="宋体" pitchFamily="2" charset="-122"/>
                        </a:rPr>
                        <a:t>console</a:t>
                      </a:r>
                      <a:endParaRPr kumimoji="0" lang="en-US" altLang="zh-CN" sz="1800" b="0" i="0" u="none" strike="noStrike" cap="none" normalizeH="0" baseline="0" smtClean="0">
                        <a:ln>
                          <a:noFill/>
                        </a:ln>
                        <a:solidFill>
                          <a:schemeClr val="tx1"/>
                        </a:solidFill>
                        <a:effectLst/>
                        <a:latin typeface="Arial Narrow"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zh-CN" altLang="en-US" sz="1800" b="0" i="0" u="none" strike="noStrike" cap="none" normalizeH="0" baseline="0" smtClean="0">
                          <a:ln>
                            <a:noFill/>
                          </a:ln>
                          <a:solidFill>
                            <a:schemeClr val="tx1"/>
                          </a:solidFill>
                          <a:effectLst/>
                          <a:latin typeface="Arial Narrow" pitchFamily="34" charset="0"/>
                          <a:ea typeface="宋体" pitchFamily="2" charset="-122"/>
                        </a:rPr>
                        <a:t>系统</a:t>
                      </a: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console</a:t>
                      </a:r>
                      <a:r>
                        <a:rPr kumimoji="0" lang="zh-CN" altLang="en-US" sz="1800" b="0" i="0" u="none" strike="noStrike" cap="none" normalizeH="0" baseline="0" smtClean="0">
                          <a:ln>
                            <a:noFill/>
                          </a:ln>
                          <a:solidFill>
                            <a:schemeClr val="tx1"/>
                          </a:solidFill>
                          <a:effectLst/>
                          <a:latin typeface="Arial Narrow" pitchFamily="34" charset="0"/>
                          <a:ea typeface="宋体" pitchFamily="2" charset="-122"/>
                        </a:rPr>
                        <a:t>设备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p:cNvSpPr>
          <p:nvPr>
            <p:ph type="title"/>
          </p:nvPr>
        </p:nvSpPr>
        <p:spPr/>
        <p:txBody>
          <a:bodyPr/>
          <a:lstStyle/>
          <a:p>
            <a:pPr eaLnBrk="1" hangingPunct="1"/>
            <a:r>
              <a:rPr lang="zh-CN" altLang="en-US" smtClean="0">
                <a:solidFill>
                  <a:schemeClr val="tx1"/>
                </a:solidFill>
                <a:latin typeface="Arial Narrow" pitchFamily="34" charset="0"/>
              </a:rPr>
              <a:t>使用不同的文件目录层次结构</a:t>
            </a:r>
            <a:r>
              <a:rPr lang="en-US" altLang="zh-CN" smtClean="0">
                <a:solidFill>
                  <a:schemeClr val="tx1"/>
                </a:solidFill>
                <a:latin typeface="Arial Narrow" pitchFamily="34" charset="0"/>
              </a:rPr>
              <a:t>?</a:t>
            </a:r>
          </a:p>
        </p:txBody>
      </p:sp>
      <p:sp>
        <p:nvSpPr>
          <p:cNvPr id="23557" name="Rectangle 3"/>
          <p:cNvSpPr>
            <a:spLocks noGrp="1"/>
          </p:cNvSpPr>
          <p:nvPr>
            <p:ph idx="1"/>
          </p:nvPr>
        </p:nvSpPr>
        <p:spPr/>
        <p:txBody>
          <a:bodyPr/>
          <a:lstStyle/>
          <a:p>
            <a:pPr eaLnBrk="1" hangingPunct="1">
              <a:lnSpc>
                <a:spcPct val="150000"/>
              </a:lnSpc>
            </a:pPr>
            <a:r>
              <a:rPr lang="en-US" altLang="zh-CN" sz="2400" dirty="0" smtClean="0">
                <a:latin typeface="Arial Narrow" pitchFamily="34" charset="0"/>
              </a:rPr>
              <a:t>FHS</a:t>
            </a:r>
            <a:r>
              <a:rPr lang="zh-CN" altLang="en-US" sz="2400" dirty="0" smtClean="0">
                <a:latin typeface="Arial Narrow" pitchFamily="34" charset="0"/>
              </a:rPr>
              <a:t>规定了制定根文件系统的规则</a:t>
            </a:r>
          </a:p>
          <a:p>
            <a:pPr lvl="1" eaLnBrk="1" hangingPunct="1">
              <a:lnSpc>
                <a:spcPct val="150000"/>
              </a:lnSpc>
            </a:pPr>
            <a:r>
              <a:rPr lang="zh-CN" altLang="en-US" dirty="0" smtClean="0">
                <a:solidFill>
                  <a:schemeClr val="tx1"/>
                </a:solidFill>
                <a:latin typeface="Arial Narrow" pitchFamily="34" charset="0"/>
              </a:rPr>
              <a:t>通常大多少应用程序和发布依赖这些规则，但这些规则不是内核强制的</a:t>
            </a:r>
          </a:p>
          <a:p>
            <a:pPr eaLnBrk="1" hangingPunct="1">
              <a:lnSpc>
                <a:spcPct val="150000"/>
              </a:lnSpc>
            </a:pPr>
            <a:r>
              <a:rPr lang="zh-CN" altLang="en-US" sz="2400" dirty="0" smtClean="0">
                <a:latin typeface="Arial Narrow" pitchFamily="34" charset="0"/>
              </a:rPr>
              <a:t>在嵌入式</a:t>
            </a:r>
            <a:r>
              <a:rPr lang="en-US" altLang="zh-CN" sz="2400" dirty="0" smtClean="0">
                <a:latin typeface="Arial Narrow" pitchFamily="34" charset="0"/>
              </a:rPr>
              <a:t>Linux</a:t>
            </a:r>
            <a:r>
              <a:rPr lang="zh-CN" altLang="en-US" sz="2400" dirty="0" smtClean="0">
                <a:latin typeface="Arial Narrow" pitchFamily="34" charset="0"/>
              </a:rPr>
              <a:t>系统中，你可以构建一个完全不同的根目录层次结构</a:t>
            </a:r>
          </a:p>
          <a:p>
            <a:pPr lvl="1" eaLnBrk="1" hangingPunct="1">
              <a:lnSpc>
                <a:spcPct val="150000"/>
              </a:lnSpc>
            </a:pPr>
            <a:r>
              <a:rPr lang="zh-CN" altLang="en-US" dirty="0" smtClean="0">
                <a:latin typeface="Arial Narrow" pitchFamily="34" charset="0"/>
              </a:rPr>
              <a:t>相应的</a:t>
            </a:r>
            <a:r>
              <a:rPr lang="en-US" altLang="zh-CN" dirty="0" smtClean="0">
                <a:latin typeface="Arial Narrow" pitchFamily="34" charset="0"/>
              </a:rPr>
              <a:t>AP</a:t>
            </a:r>
            <a:r>
              <a:rPr lang="zh-CN" altLang="en-US" dirty="0" smtClean="0">
                <a:latin typeface="Arial Narrow" pitchFamily="34" charset="0"/>
              </a:rPr>
              <a:t>配置需要适当调整</a:t>
            </a:r>
            <a:endParaRPr lang="en-US" altLang="zh-CN" dirty="0" smtClean="0">
              <a:latin typeface="Arial Narrow" pitchFamily="34" charset="0"/>
            </a:endParaRPr>
          </a:p>
          <a:p>
            <a:pPr>
              <a:lnSpc>
                <a:spcPct val="150000"/>
              </a:lnSpc>
            </a:pPr>
            <a:r>
              <a:rPr lang="zh-CN" altLang="en-US" sz="2400" dirty="0" smtClean="0">
                <a:solidFill>
                  <a:schemeClr val="tx1"/>
                </a:solidFill>
                <a:latin typeface="Arial Narrow" pitchFamily="34" charset="0"/>
              </a:rPr>
              <a:t>建议遵循</a:t>
            </a:r>
            <a:r>
              <a:rPr lang="en-US" altLang="zh-CN" sz="2400" dirty="0" smtClean="0">
                <a:solidFill>
                  <a:schemeClr val="tx1"/>
                </a:solidFill>
                <a:latin typeface="Arial Narrow" pitchFamily="34" charset="0"/>
              </a:rPr>
              <a:t>FHS</a:t>
            </a:r>
            <a:r>
              <a:rPr lang="zh-CN" altLang="en-US" sz="2400" dirty="0" smtClean="0">
                <a:solidFill>
                  <a:schemeClr val="tx1"/>
                </a:solidFill>
                <a:latin typeface="Arial Narrow" pitchFamily="34" charset="0"/>
              </a:rPr>
              <a:t>来构建根文件系统</a:t>
            </a:r>
          </a:p>
          <a:p>
            <a:pPr eaLnBrk="1" hangingPunct="1">
              <a:lnSpc>
                <a:spcPct val="90000"/>
              </a:lnSpc>
            </a:pPr>
            <a:endParaRPr lang="en-US" altLang="zh-CN" sz="1800" dirty="0" smtClean="0">
              <a:latin typeface="Arial Narrow" pitchFamily="34" charset="0"/>
            </a:endParaRPr>
          </a:p>
        </p:txBody>
      </p:sp>
      <p:sp>
        <p:nvSpPr>
          <p:cNvPr id="23554"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lstStyle/>
          <a:p>
            <a:pPr eaLnBrk="1" hangingPunct="1"/>
            <a:r>
              <a:rPr lang="en-US" altLang="zh-CN" b="1" smtClean="0">
                <a:solidFill>
                  <a:schemeClr val="tx1"/>
                </a:solidFill>
                <a:latin typeface="微软雅黑" pitchFamily="34" charset="-122"/>
                <a:ea typeface="微软雅黑" pitchFamily="34" charset="-122"/>
              </a:rPr>
              <a:t>Linux</a:t>
            </a:r>
            <a:r>
              <a:rPr lang="zh-CN" altLang="en-US" b="1" smtClean="0">
                <a:solidFill>
                  <a:schemeClr val="tx1"/>
                </a:solidFill>
                <a:latin typeface="微软雅黑" pitchFamily="34" charset="-122"/>
                <a:ea typeface="微软雅黑" pitchFamily="34" charset="-122"/>
              </a:rPr>
              <a:t>系统的引导过程 </a:t>
            </a:r>
          </a:p>
        </p:txBody>
      </p:sp>
      <p:sp>
        <p:nvSpPr>
          <p:cNvPr id="18" name="内容占位符 17"/>
          <p:cNvSpPr>
            <a:spLocks noGrp="1"/>
          </p:cNvSpPr>
          <p:nvPr>
            <p:ph idx="1"/>
          </p:nvPr>
        </p:nvSpPr>
        <p:spPr/>
        <p:txBody>
          <a:bodyPr/>
          <a:lstStyle/>
          <a:p>
            <a:endParaRPr lang="zh-CN" altLang="en-US" dirty="0"/>
          </a:p>
        </p:txBody>
      </p:sp>
      <p:sp>
        <p:nvSpPr>
          <p:cNvPr id="24578" name="页脚占位符 1"/>
          <p:cNvSpPr>
            <a:spLocks noGrp="1"/>
          </p:cNvSpPr>
          <p:nvPr>
            <p:ph type="ftr" sz="quarter" idx="11"/>
          </p:nvPr>
        </p:nvSpPr>
        <p:spPr bwMode="auto">
          <a:noFill/>
          <a:ln>
            <a:miter lim="800000"/>
            <a:headEnd/>
            <a:tailEnd/>
          </a:ln>
        </p:spPr>
        <p:txBody>
          <a:bodyPr/>
          <a:lstStyle/>
          <a:p>
            <a:r>
              <a:rPr lang="en-US" altLang="zh-CN" smtClean="0"/>
              <a:t>www.embedu.org</a:t>
            </a:r>
          </a:p>
        </p:txBody>
      </p:sp>
      <p:sp>
        <p:nvSpPr>
          <p:cNvPr id="365571" name="Rectangle 3"/>
          <p:cNvSpPr>
            <a:spLocks noChangeArrowheads="1"/>
          </p:cNvSpPr>
          <p:nvPr/>
        </p:nvSpPr>
        <p:spPr bwMode="auto">
          <a:xfrm>
            <a:off x="1785918" y="1714488"/>
            <a:ext cx="1379528" cy="512754"/>
          </a:xfrm>
          <a:prstGeom prst="rect">
            <a:avLst/>
          </a:prstGeom>
          <a:solidFill>
            <a:schemeClr val="accent1"/>
          </a:solidFill>
          <a:ln w="9525">
            <a:solidFill>
              <a:schemeClr val="tx1"/>
            </a:solidFill>
            <a:miter lim="800000"/>
            <a:headEnd/>
            <a:tailEnd/>
          </a:ln>
          <a:effectLst>
            <a:outerShdw dist="107763" dir="13500000" algn="ctr" rotWithShape="0">
              <a:schemeClr val="bg2">
                <a:alpha val="50000"/>
              </a:schemeClr>
            </a:outerShdw>
          </a:effectLst>
        </p:spPr>
        <p:txBody>
          <a:bodyPr wrap="none" anchor="ctr"/>
          <a:lstStyle/>
          <a:p>
            <a:pPr algn="ctr">
              <a:defRPr/>
            </a:pPr>
            <a:r>
              <a:rPr lang="en-US" altLang="zh-CN" b="1" dirty="0" err="1">
                <a:effectLst>
                  <a:outerShdw blurRad="38100" dist="38100" dir="2700000" algn="tl">
                    <a:srgbClr val="000000"/>
                  </a:outerShdw>
                </a:effectLst>
                <a:latin typeface="Times New Roman" pitchFamily="18" charset="0"/>
              </a:rPr>
              <a:t>Bootloader</a:t>
            </a:r>
            <a:endParaRPr lang="en-US" altLang="zh-CN" b="1" dirty="0">
              <a:effectLst>
                <a:outerShdw blurRad="38100" dist="38100" dir="2700000" algn="tl">
                  <a:srgbClr val="000000"/>
                </a:outerShdw>
              </a:effectLst>
              <a:latin typeface="Times New Roman" pitchFamily="18" charset="0"/>
            </a:endParaRPr>
          </a:p>
        </p:txBody>
      </p:sp>
      <p:sp>
        <p:nvSpPr>
          <p:cNvPr id="365572" name="Rectangle 4"/>
          <p:cNvSpPr>
            <a:spLocks noChangeArrowheads="1"/>
          </p:cNvSpPr>
          <p:nvPr/>
        </p:nvSpPr>
        <p:spPr bwMode="auto">
          <a:xfrm>
            <a:off x="1785918" y="4143380"/>
            <a:ext cx="1366837" cy="571508"/>
          </a:xfrm>
          <a:prstGeom prst="rect">
            <a:avLst/>
          </a:prstGeom>
          <a:solidFill>
            <a:schemeClr val="accent1"/>
          </a:solidFill>
          <a:ln w="9525">
            <a:solidFill>
              <a:schemeClr val="tx1"/>
            </a:solidFill>
            <a:miter lim="800000"/>
            <a:headEnd/>
            <a:tailEnd/>
          </a:ln>
          <a:effectLst>
            <a:outerShdw dist="107763" dir="13500000" algn="ctr" rotWithShape="0">
              <a:schemeClr val="bg2">
                <a:alpha val="50000"/>
              </a:schemeClr>
            </a:outerShdw>
          </a:effectLst>
        </p:spPr>
        <p:txBody>
          <a:bodyPr wrap="none" anchor="ctr"/>
          <a:lstStyle/>
          <a:p>
            <a:pPr algn="ctr">
              <a:defRPr/>
            </a:pPr>
            <a:r>
              <a:rPr lang="en-US" altLang="zh-CN" b="1">
                <a:effectLst>
                  <a:outerShdw blurRad="38100" dist="38100" dir="2700000" algn="tl">
                    <a:srgbClr val="000000"/>
                  </a:outerShdw>
                </a:effectLst>
                <a:latin typeface="Times New Roman" pitchFamily="18" charset="0"/>
              </a:rPr>
              <a:t>init</a:t>
            </a:r>
          </a:p>
        </p:txBody>
      </p:sp>
      <p:sp>
        <p:nvSpPr>
          <p:cNvPr id="365573" name="Rectangle 5"/>
          <p:cNvSpPr>
            <a:spLocks noChangeArrowheads="1"/>
          </p:cNvSpPr>
          <p:nvPr/>
        </p:nvSpPr>
        <p:spPr bwMode="auto">
          <a:xfrm>
            <a:off x="1785938" y="2857500"/>
            <a:ext cx="1366837" cy="642938"/>
          </a:xfrm>
          <a:prstGeom prst="rect">
            <a:avLst/>
          </a:prstGeom>
          <a:solidFill>
            <a:schemeClr val="accent1"/>
          </a:solidFill>
          <a:ln w="9525">
            <a:solidFill>
              <a:schemeClr val="tx1"/>
            </a:solidFill>
            <a:miter lim="800000"/>
            <a:headEnd/>
            <a:tailEnd/>
          </a:ln>
          <a:effectLst>
            <a:outerShdw dist="107763" dir="13500000" algn="ctr" rotWithShape="0">
              <a:schemeClr val="bg2">
                <a:alpha val="50000"/>
              </a:schemeClr>
            </a:outerShdw>
          </a:effectLst>
        </p:spPr>
        <p:txBody>
          <a:bodyPr wrap="none" anchor="ctr"/>
          <a:lstStyle/>
          <a:p>
            <a:pPr algn="ctr">
              <a:defRPr/>
            </a:pPr>
            <a:r>
              <a:rPr lang="en-US" altLang="zh-CN" b="1" dirty="0" smtClean="0">
                <a:effectLst>
                  <a:outerShdw blurRad="38100" dist="38100" dir="2700000" algn="tl">
                    <a:srgbClr val="000000"/>
                  </a:outerShdw>
                </a:effectLst>
                <a:latin typeface="Times New Roman" pitchFamily="18" charset="0"/>
              </a:rPr>
              <a:t>Kernel</a:t>
            </a:r>
            <a:endParaRPr lang="en-US" altLang="zh-CN" b="1" dirty="0">
              <a:effectLst>
                <a:outerShdw blurRad="38100" dist="38100" dir="2700000" algn="tl">
                  <a:srgbClr val="000000"/>
                </a:outerShdw>
              </a:effectLst>
              <a:latin typeface="Times New Roman" pitchFamily="18" charset="0"/>
            </a:endParaRPr>
          </a:p>
        </p:txBody>
      </p:sp>
      <p:sp>
        <p:nvSpPr>
          <p:cNvPr id="365574" name="Rectangle 6"/>
          <p:cNvSpPr>
            <a:spLocks noChangeArrowheads="1"/>
          </p:cNvSpPr>
          <p:nvPr/>
        </p:nvSpPr>
        <p:spPr bwMode="auto">
          <a:xfrm>
            <a:off x="1785918" y="5429264"/>
            <a:ext cx="1366837" cy="571516"/>
          </a:xfrm>
          <a:prstGeom prst="rect">
            <a:avLst/>
          </a:prstGeom>
          <a:solidFill>
            <a:schemeClr val="tx1"/>
          </a:solidFill>
          <a:ln w="9525">
            <a:solidFill>
              <a:schemeClr val="tx1"/>
            </a:solidFill>
            <a:miter lim="800000"/>
            <a:headEnd/>
            <a:tailEnd/>
          </a:ln>
          <a:effectLst>
            <a:outerShdw dist="107763" dir="13500000" algn="ctr" rotWithShape="0">
              <a:schemeClr val="bg2">
                <a:alpha val="50000"/>
              </a:schemeClr>
            </a:outerShdw>
          </a:effectLst>
        </p:spPr>
        <p:txBody>
          <a:bodyPr wrap="none" anchor="ctr"/>
          <a:lstStyle/>
          <a:p>
            <a:pPr algn="ctr">
              <a:defRPr/>
            </a:pPr>
            <a:r>
              <a:rPr lang="en-US" altLang="zh-CN" b="1">
                <a:solidFill>
                  <a:schemeClr val="bg1"/>
                </a:solidFill>
                <a:effectLst>
                  <a:outerShdw blurRad="38100" dist="38100" dir="2700000" algn="tl">
                    <a:srgbClr val="000000"/>
                  </a:outerShdw>
                </a:effectLst>
                <a:latin typeface="Times New Roman" pitchFamily="18" charset="0"/>
              </a:rPr>
              <a:t>shell</a:t>
            </a:r>
          </a:p>
        </p:txBody>
      </p:sp>
      <p:sp>
        <p:nvSpPr>
          <p:cNvPr id="365576" name="Rectangle 8"/>
          <p:cNvSpPr>
            <a:spLocks noChangeArrowheads="1"/>
          </p:cNvSpPr>
          <p:nvPr/>
        </p:nvSpPr>
        <p:spPr bwMode="auto">
          <a:xfrm>
            <a:off x="5143504" y="3429000"/>
            <a:ext cx="1366838" cy="360362"/>
          </a:xfrm>
          <a:prstGeom prst="rect">
            <a:avLst/>
          </a:prstGeom>
          <a:solidFill>
            <a:schemeClr val="accent1"/>
          </a:solidFill>
          <a:ln w="9525">
            <a:solidFill>
              <a:schemeClr val="tx1"/>
            </a:solidFill>
            <a:miter lim="800000"/>
            <a:headEnd/>
            <a:tailEnd/>
          </a:ln>
          <a:effectLst>
            <a:outerShdw dist="107763" dir="13500000" algn="ctr" rotWithShape="0">
              <a:schemeClr val="bg2">
                <a:alpha val="50000"/>
              </a:schemeClr>
            </a:outerShdw>
          </a:effectLst>
        </p:spPr>
        <p:txBody>
          <a:bodyPr wrap="none" anchor="ctr"/>
          <a:lstStyle/>
          <a:p>
            <a:pPr algn="ctr">
              <a:defRPr/>
            </a:pPr>
            <a:r>
              <a:rPr lang="en-US" altLang="zh-CN" b="1" dirty="0" err="1">
                <a:effectLst>
                  <a:outerShdw blurRad="38100" dist="38100" dir="2700000" algn="tl">
                    <a:srgbClr val="FFFFFF"/>
                  </a:outerShdw>
                </a:effectLst>
                <a:latin typeface="Times New Roman" pitchFamily="18" charset="0"/>
              </a:rPr>
              <a:t>inittab</a:t>
            </a:r>
            <a:endParaRPr lang="en-US" altLang="zh-CN" b="1" dirty="0">
              <a:effectLst>
                <a:outerShdw blurRad="38100" dist="38100" dir="2700000" algn="tl">
                  <a:srgbClr val="FFFFFF"/>
                </a:outerShdw>
              </a:effectLst>
              <a:latin typeface="Times New Roman" pitchFamily="18" charset="0"/>
            </a:endParaRPr>
          </a:p>
        </p:txBody>
      </p:sp>
      <p:sp>
        <p:nvSpPr>
          <p:cNvPr id="24587" name="Line 13"/>
          <p:cNvSpPr>
            <a:spLocks noChangeShapeType="1"/>
          </p:cNvSpPr>
          <p:nvPr/>
        </p:nvSpPr>
        <p:spPr bwMode="auto">
          <a:xfrm flipV="1">
            <a:off x="3143250" y="3500438"/>
            <a:ext cx="1928816" cy="431800"/>
          </a:xfrm>
          <a:prstGeom prst="line">
            <a:avLst/>
          </a:prstGeom>
          <a:noFill/>
          <a:ln w="9525">
            <a:solidFill>
              <a:schemeClr val="tx1"/>
            </a:solidFill>
            <a:round/>
            <a:headEnd/>
            <a:tailEnd type="triangle" w="med" len="med"/>
          </a:ln>
        </p:spPr>
        <p:txBody>
          <a:bodyPr/>
          <a:lstStyle/>
          <a:p>
            <a:endParaRPr lang="zh-CN" altLang="en-US"/>
          </a:p>
        </p:txBody>
      </p:sp>
      <p:sp>
        <p:nvSpPr>
          <p:cNvPr id="24588" name="Line 14"/>
          <p:cNvSpPr>
            <a:spLocks noChangeShapeType="1"/>
          </p:cNvSpPr>
          <p:nvPr/>
        </p:nvSpPr>
        <p:spPr bwMode="auto">
          <a:xfrm flipH="1">
            <a:off x="3214688" y="3786190"/>
            <a:ext cx="1785940" cy="360360"/>
          </a:xfrm>
          <a:prstGeom prst="line">
            <a:avLst/>
          </a:prstGeom>
          <a:noFill/>
          <a:ln w="9525">
            <a:solidFill>
              <a:schemeClr val="tx1"/>
            </a:solidFill>
            <a:round/>
            <a:headEnd/>
            <a:tailEnd type="triangle" w="med" len="med"/>
          </a:ln>
        </p:spPr>
        <p:txBody>
          <a:bodyPr/>
          <a:lstStyle/>
          <a:p>
            <a:endParaRPr lang="zh-CN" altLang="en-US"/>
          </a:p>
        </p:txBody>
      </p:sp>
      <p:sp>
        <p:nvSpPr>
          <p:cNvPr id="365585" name="Line 17"/>
          <p:cNvSpPr>
            <a:spLocks noChangeShapeType="1"/>
          </p:cNvSpPr>
          <p:nvPr/>
        </p:nvSpPr>
        <p:spPr bwMode="auto">
          <a:xfrm>
            <a:off x="2500313" y="2214563"/>
            <a:ext cx="0" cy="504825"/>
          </a:xfrm>
          <a:prstGeom prst="line">
            <a:avLst/>
          </a:prstGeom>
          <a:noFill/>
          <a:ln w="9525">
            <a:solidFill>
              <a:schemeClr val="tx1"/>
            </a:solidFill>
            <a:round/>
            <a:headEnd/>
            <a:tailEnd type="triangle" w="med" len="med"/>
          </a:ln>
          <a:effectLst>
            <a:outerShdw dist="107763" dir="13500000" algn="ctr" rotWithShape="0">
              <a:schemeClr val="bg2">
                <a:alpha val="50000"/>
              </a:schemeClr>
            </a:outerShdw>
          </a:effectLst>
        </p:spPr>
        <p:txBody>
          <a:bodyPr/>
          <a:lstStyle/>
          <a:p>
            <a:pPr>
              <a:defRPr/>
            </a:pPr>
            <a:endParaRPr lang="zh-CN" altLang="en-US">
              <a:ea typeface="+mn-ea"/>
            </a:endParaRPr>
          </a:p>
        </p:txBody>
      </p:sp>
      <p:sp>
        <p:nvSpPr>
          <p:cNvPr id="365586" name="Line 18"/>
          <p:cNvSpPr>
            <a:spLocks noChangeShapeType="1"/>
          </p:cNvSpPr>
          <p:nvPr/>
        </p:nvSpPr>
        <p:spPr bwMode="auto">
          <a:xfrm>
            <a:off x="2500298" y="3500438"/>
            <a:ext cx="0" cy="504825"/>
          </a:xfrm>
          <a:prstGeom prst="line">
            <a:avLst/>
          </a:prstGeom>
          <a:noFill/>
          <a:ln w="9525">
            <a:solidFill>
              <a:schemeClr val="tx1"/>
            </a:solidFill>
            <a:round/>
            <a:headEnd/>
            <a:tailEnd type="triangle" w="med" len="med"/>
          </a:ln>
          <a:effectLst>
            <a:outerShdw dist="107763" dir="13500000" algn="ctr" rotWithShape="0">
              <a:schemeClr val="bg2">
                <a:alpha val="50000"/>
              </a:schemeClr>
            </a:outerShdw>
          </a:effectLst>
        </p:spPr>
        <p:txBody>
          <a:bodyPr/>
          <a:lstStyle/>
          <a:p>
            <a:pPr>
              <a:defRPr/>
            </a:pPr>
            <a:endParaRPr lang="zh-CN" altLang="en-US">
              <a:ea typeface="+mn-ea"/>
            </a:endParaRPr>
          </a:p>
        </p:txBody>
      </p:sp>
      <p:sp>
        <p:nvSpPr>
          <p:cNvPr id="365587" name="Line 19"/>
          <p:cNvSpPr>
            <a:spLocks noChangeShapeType="1"/>
          </p:cNvSpPr>
          <p:nvPr/>
        </p:nvSpPr>
        <p:spPr bwMode="auto">
          <a:xfrm>
            <a:off x="2500298" y="4786322"/>
            <a:ext cx="0" cy="504825"/>
          </a:xfrm>
          <a:prstGeom prst="line">
            <a:avLst/>
          </a:prstGeom>
          <a:noFill/>
          <a:ln w="9525">
            <a:solidFill>
              <a:schemeClr val="tx1"/>
            </a:solidFill>
            <a:round/>
            <a:headEnd/>
            <a:tailEnd type="triangle" w="med" len="med"/>
          </a:ln>
          <a:effectLst>
            <a:outerShdw dist="107763" dir="13500000" algn="ctr" rotWithShape="0">
              <a:schemeClr val="bg2">
                <a:alpha val="50000"/>
              </a:schemeClr>
            </a:outerShdw>
          </a:effectLst>
        </p:spPr>
        <p:txBody>
          <a:bodyPr/>
          <a:lstStyle/>
          <a:p>
            <a:pPr>
              <a:defRPr/>
            </a:pPr>
            <a:endParaRPr lang="zh-CN" altLang="en-US">
              <a:ea typeface="+mn-ea"/>
            </a:endParaRPr>
          </a:p>
        </p:txBody>
      </p:sp>
      <p:sp>
        <p:nvSpPr>
          <p:cNvPr id="2" name="Rectangle 8"/>
          <p:cNvSpPr>
            <a:spLocks noChangeArrowheads="1"/>
          </p:cNvSpPr>
          <p:nvPr/>
        </p:nvSpPr>
        <p:spPr bwMode="auto">
          <a:xfrm>
            <a:off x="7072330" y="3429000"/>
            <a:ext cx="1366837" cy="360362"/>
          </a:xfrm>
          <a:prstGeom prst="rect">
            <a:avLst/>
          </a:prstGeom>
          <a:solidFill>
            <a:schemeClr val="accent1"/>
          </a:solidFill>
          <a:ln w="9525">
            <a:solidFill>
              <a:schemeClr val="tx1"/>
            </a:solidFill>
            <a:miter lim="800000"/>
            <a:headEnd/>
            <a:tailEnd/>
          </a:ln>
          <a:effectLst>
            <a:outerShdw dist="107763" dir="13500000" algn="ctr" rotWithShape="0">
              <a:schemeClr val="bg2">
                <a:alpha val="50000"/>
              </a:schemeClr>
            </a:outerShdw>
          </a:effectLst>
        </p:spPr>
        <p:txBody>
          <a:bodyPr wrap="none" anchor="ctr"/>
          <a:lstStyle/>
          <a:p>
            <a:pPr algn="ctr">
              <a:defRPr/>
            </a:pPr>
            <a:r>
              <a:rPr lang="en-US" altLang="zh-CN" b="1" dirty="0">
                <a:effectLst>
                  <a:outerShdw blurRad="38100" dist="38100" dir="2700000" algn="tl">
                    <a:srgbClr val="FFFFFF"/>
                  </a:outerShdw>
                </a:effectLst>
                <a:latin typeface="Times New Roman" pitchFamily="18" charset="0"/>
              </a:rPr>
              <a:t>/etc/</a:t>
            </a:r>
            <a:r>
              <a:rPr lang="en-US" altLang="zh-CN" b="1" dirty="0" err="1">
                <a:effectLst>
                  <a:outerShdw blurRad="38100" dist="38100" dir="2700000" algn="tl">
                    <a:srgbClr val="FFFFFF"/>
                  </a:outerShdw>
                </a:effectLst>
                <a:latin typeface="Times New Roman" pitchFamily="18" charset="0"/>
              </a:rPr>
              <a:t>init.d</a:t>
            </a:r>
            <a:r>
              <a:rPr lang="en-US" altLang="zh-CN" b="1" dirty="0">
                <a:effectLst>
                  <a:outerShdw blurRad="38100" dist="38100" dir="2700000" algn="tl">
                    <a:srgbClr val="FFFFFF"/>
                  </a:outerShdw>
                </a:effectLst>
                <a:latin typeface="Times New Roman" pitchFamily="18" charset="0"/>
              </a:rPr>
              <a:t>/</a:t>
            </a:r>
            <a:r>
              <a:rPr lang="en-US" altLang="zh-CN" b="1" dirty="0" err="1">
                <a:effectLst>
                  <a:outerShdw blurRad="38100" dist="38100" dir="2700000" algn="tl">
                    <a:srgbClr val="FFFFFF"/>
                  </a:outerShdw>
                </a:effectLst>
                <a:latin typeface="Times New Roman" pitchFamily="18" charset="0"/>
              </a:rPr>
              <a:t>rcS</a:t>
            </a:r>
            <a:endParaRPr lang="en-US" altLang="zh-CN" b="1" dirty="0">
              <a:effectLst>
                <a:outerShdw blurRad="38100" dist="38100" dir="2700000" algn="tl">
                  <a:srgbClr val="FFFFFF"/>
                </a:outerShdw>
              </a:effectLst>
              <a:latin typeface="Times New Roman" pitchFamily="18" charset="0"/>
            </a:endParaRPr>
          </a:p>
        </p:txBody>
      </p:sp>
      <p:sp>
        <p:nvSpPr>
          <p:cNvPr id="24593" name="Line 11"/>
          <p:cNvSpPr>
            <a:spLocks noChangeShapeType="1"/>
          </p:cNvSpPr>
          <p:nvPr/>
        </p:nvSpPr>
        <p:spPr bwMode="auto">
          <a:xfrm flipV="1">
            <a:off x="6643702" y="3643314"/>
            <a:ext cx="287338" cy="0"/>
          </a:xfrm>
          <a:prstGeom prst="line">
            <a:avLst/>
          </a:prstGeom>
          <a:noFill/>
          <a:ln w="9525">
            <a:solidFill>
              <a:schemeClr val="tx1"/>
            </a:solidFill>
            <a:round/>
            <a:headEnd/>
            <a:tailEnd type="triangle" w="med" len="med"/>
          </a:ln>
        </p:spPr>
        <p:txBody>
          <a:bodyPr/>
          <a:lstStyle/>
          <a:p>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p:cNvSpPr>
          <p:nvPr>
            <p:ph type="title"/>
          </p:nvPr>
        </p:nvSpPr>
        <p:spPr/>
        <p:txBody>
          <a:bodyPr/>
          <a:lstStyle/>
          <a:p>
            <a:pPr eaLnBrk="1" hangingPunct="1"/>
            <a:r>
              <a:rPr lang="en-US" altLang="zh-CN" smtClean="0">
                <a:solidFill>
                  <a:schemeClr val="tx1"/>
                </a:solidFill>
                <a:latin typeface="Arial Narrow" pitchFamily="34" charset="0"/>
              </a:rPr>
              <a:t>init </a:t>
            </a:r>
            <a:r>
              <a:rPr lang="zh-CN" altLang="en-US" smtClean="0">
                <a:solidFill>
                  <a:schemeClr val="tx1"/>
                </a:solidFill>
                <a:latin typeface="Arial Narrow" pitchFamily="34" charset="0"/>
              </a:rPr>
              <a:t>程序</a:t>
            </a:r>
          </a:p>
        </p:txBody>
      </p:sp>
      <p:sp>
        <p:nvSpPr>
          <p:cNvPr id="25605" name="Rectangle 3"/>
          <p:cNvSpPr>
            <a:spLocks noGrp="1"/>
          </p:cNvSpPr>
          <p:nvPr>
            <p:ph idx="1"/>
          </p:nvPr>
        </p:nvSpPr>
        <p:spPr/>
        <p:txBody>
          <a:bodyPr/>
          <a:lstStyle/>
          <a:p>
            <a:pPr eaLnBrk="1" hangingPunct="1">
              <a:lnSpc>
                <a:spcPct val="150000"/>
              </a:lnSpc>
            </a:pPr>
            <a:r>
              <a:rPr lang="zh-CN" altLang="en-US" smtClean="0">
                <a:latin typeface="Arial Narrow" pitchFamily="34" charset="0"/>
              </a:rPr>
              <a:t>通过命令行知道 </a:t>
            </a:r>
            <a:r>
              <a:rPr lang="en-US" altLang="zh-CN" smtClean="0">
                <a:latin typeface="Arial Narrow" pitchFamily="34" charset="0"/>
              </a:rPr>
              <a:t>init=/linuxrc</a:t>
            </a:r>
          </a:p>
          <a:p>
            <a:pPr eaLnBrk="1" hangingPunct="1">
              <a:lnSpc>
                <a:spcPct val="150000"/>
              </a:lnSpc>
            </a:pPr>
            <a:r>
              <a:rPr lang="en-US" altLang="zh-CN" smtClean="0">
                <a:latin typeface="Arial Narrow" pitchFamily="34" charset="0"/>
              </a:rPr>
              <a:t>/sbin/init </a:t>
            </a:r>
            <a:r>
              <a:rPr lang="zh-CN" altLang="en-US" smtClean="0">
                <a:latin typeface="Arial Narrow" pitchFamily="34" charset="0"/>
              </a:rPr>
              <a:t>是默认的第一个用户空间程序</a:t>
            </a:r>
          </a:p>
          <a:p>
            <a:pPr eaLnBrk="1" hangingPunct="1">
              <a:lnSpc>
                <a:spcPct val="150000"/>
              </a:lnSpc>
            </a:pPr>
            <a:r>
              <a:rPr lang="zh-CN" altLang="en-US" smtClean="0">
                <a:latin typeface="Arial Narrow" pitchFamily="34" charset="0"/>
              </a:rPr>
              <a:t>启动系统服务程序</a:t>
            </a:r>
            <a:r>
              <a:rPr lang="en-US" altLang="zh-CN" smtClean="0">
                <a:latin typeface="Arial Narrow" pitchFamily="34" charset="0"/>
              </a:rPr>
              <a:t>,</a:t>
            </a:r>
            <a:r>
              <a:rPr lang="zh-CN" altLang="en-US" smtClean="0">
                <a:latin typeface="Arial Narrow" pitchFamily="34" charset="0"/>
              </a:rPr>
              <a:t>自动运行的程序等 </a:t>
            </a:r>
            <a:r>
              <a:rPr lang="en-US" altLang="zh-CN" smtClean="0">
                <a:latin typeface="Arial Narrow" pitchFamily="34" charset="0"/>
              </a:rPr>
              <a:t>(sshd, X server...)</a:t>
            </a:r>
          </a:p>
          <a:p>
            <a:pPr eaLnBrk="1" hangingPunct="1">
              <a:lnSpc>
                <a:spcPct val="150000"/>
              </a:lnSpc>
            </a:pPr>
            <a:r>
              <a:rPr lang="zh-CN" altLang="en-US" smtClean="0">
                <a:latin typeface="Arial Narrow" pitchFamily="34" charset="0"/>
              </a:rPr>
              <a:t>嵌入式</a:t>
            </a:r>
            <a:r>
              <a:rPr lang="en-US" altLang="zh-CN" smtClean="0">
                <a:latin typeface="Arial Narrow" pitchFamily="34" charset="0"/>
              </a:rPr>
              <a:t>linux</a:t>
            </a:r>
            <a:r>
              <a:rPr lang="zh-CN" altLang="en-US" smtClean="0">
                <a:latin typeface="Arial Narrow" pitchFamily="34" charset="0"/>
              </a:rPr>
              <a:t>系统使用</a:t>
            </a:r>
            <a:r>
              <a:rPr lang="en-US" altLang="zh-CN" smtClean="0">
                <a:latin typeface="Arial Narrow" pitchFamily="34" charset="0"/>
              </a:rPr>
              <a:t>busybox </a:t>
            </a:r>
            <a:r>
              <a:rPr lang="zh-CN" altLang="en-US" smtClean="0">
                <a:latin typeface="Arial Narrow" pitchFamily="34" charset="0"/>
              </a:rPr>
              <a:t>的 </a:t>
            </a:r>
            <a:r>
              <a:rPr lang="en-US" altLang="zh-CN" smtClean="0">
                <a:latin typeface="Arial Narrow" pitchFamily="34" charset="0"/>
              </a:rPr>
              <a:t>init </a:t>
            </a:r>
            <a:r>
              <a:rPr lang="zh-CN" altLang="en-US" smtClean="0">
                <a:latin typeface="Arial Narrow" pitchFamily="34" charset="0"/>
              </a:rPr>
              <a:t>程序</a:t>
            </a:r>
          </a:p>
        </p:txBody>
      </p:sp>
      <p:sp>
        <p:nvSpPr>
          <p:cNvPr id="25602"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p:cNvSpPr>
          <p:nvPr>
            <p:ph type="title"/>
          </p:nvPr>
        </p:nvSpPr>
        <p:spPr/>
        <p:txBody>
          <a:bodyPr/>
          <a:lstStyle/>
          <a:p>
            <a:pPr eaLnBrk="1" hangingPunct="1"/>
            <a:r>
              <a:rPr lang="en-US" altLang="zh-CN" b="1" smtClean="0">
                <a:solidFill>
                  <a:schemeClr val="tx1"/>
                </a:solidFill>
                <a:latin typeface="Arial Narrow" pitchFamily="34" charset="0"/>
              </a:rPr>
              <a:t>/linuxrc</a:t>
            </a:r>
          </a:p>
        </p:txBody>
      </p:sp>
      <p:sp>
        <p:nvSpPr>
          <p:cNvPr id="26629" name="Rectangle 3"/>
          <p:cNvSpPr>
            <a:spLocks noGrp="1"/>
          </p:cNvSpPr>
          <p:nvPr>
            <p:ph idx="1"/>
          </p:nvPr>
        </p:nvSpPr>
        <p:spPr/>
        <p:txBody>
          <a:bodyPr/>
          <a:lstStyle/>
          <a:p>
            <a:pPr eaLnBrk="1" hangingPunct="1"/>
            <a:r>
              <a:rPr lang="zh-CN" altLang="en-US" dirty="0" smtClean="0">
                <a:latin typeface="Arial Narrow" pitchFamily="34" charset="0"/>
              </a:rPr>
              <a:t>用来初始化系统的一个简单的启动脚本程序</a:t>
            </a:r>
          </a:p>
          <a:p>
            <a:pPr lvl="1" eaLnBrk="1" hangingPunct="1"/>
            <a:r>
              <a:rPr lang="zh-CN" altLang="en-US" dirty="0" smtClean="0">
                <a:solidFill>
                  <a:schemeClr val="tx1"/>
                </a:solidFill>
                <a:latin typeface="Arial Narrow" pitchFamily="34" charset="0"/>
              </a:rPr>
              <a:t>通过内核命令行产生 </a:t>
            </a:r>
            <a:r>
              <a:rPr lang="en-US" altLang="zh-CN" dirty="0" smtClean="0">
                <a:solidFill>
                  <a:schemeClr val="tx1"/>
                </a:solidFill>
                <a:latin typeface="Arial Narrow" pitchFamily="34" charset="0"/>
              </a:rPr>
              <a:t>init </a:t>
            </a:r>
            <a:r>
              <a:rPr lang="zh-CN" altLang="en-US" dirty="0" smtClean="0">
                <a:solidFill>
                  <a:schemeClr val="tx1"/>
                </a:solidFill>
                <a:latin typeface="Arial Narrow" pitchFamily="34" charset="0"/>
              </a:rPr>
              <a:t>指定</a:t>
            </a:r>
          </a:p>
          <a:p>
            <a:pPr lvl="2" eaLnBrk="1" hangingPunct="1"/>
            <a:r>
              <a:rPr lang="en-US" altLang="zh-CN" sz="2400" dirty="0" smtClean="0">
                <a:latin typeface="Arial Narrow" pitchFamily="34" charset="0"/>
              </a:rPr>
              <a:t>init=/</a:t>
            </a:r>
            <a:r>
              <a:rPr lang="en-US" altLang="zh-CN" sz="2400" dirty="0" err="1" smtClean="0">
                <a:latin typeface="Arial Narrow" pitchFamily="34" charset="0"/>
              </a:rPr>
              <a:t>linuxrc</a:t>
            </a:r>
            <a:endParaRPr lang="en-US" altLang="zh-CN" sz="2400" dirty="0" smtClean="0">
              <a:latin typeface="Arial Narrow" pitchFamily="34" charset="0"/>
            </a:endParaRPr>
          </a:p>
          <a:p>
            <a:pPr eaLnBrk="1" hangingPunct="1"/>
            <a:r>
              <a:rPr lang="zh-CN" altLang="en-US" dirty="0" smtClean="0">
                <a:latin typeface="Arial Narrow" pitchFamily="34" charset="0"/>
              </a:rPr>
              <a:t>通常是 </a:t>
            </a:r>
            <a:r>
              <a:rPr lang="en-US" altLang="zh-CN" dirty="0" smtClean="0">
                <a:latin typeface="Arial Narrow" pitchFamily="34" charset="0"/>
              </a:rPr>
              <a:t>bash or </a:t>
            </a:r>
            <a:r>
              <a:rPr lang="en-US" altLang="zh-CN" dirty="0" err="1" smtClean="0">
                <a:latin typeface="Arial Narrow" pitchFamily="34" charset="0"/>
              </a:rPr>
              <a:t>busybox</a:t>
            </a:r>
            <a:r>
              <a:rPr lang="en-US" altLang="zh-CN" dirty="0" smtClean="0">
                <a:latin typeface="Arial Narrow" pitchFamily="34" charset="0"/>
              </a:rPr>
              <a:t> </a:t>
            </a:r>
            <a:r>
              <a:rPr lang="en-US" altLang="zh-CN" dirty="0" err="1" smtClean="0">
                <a:latin typeface="Arial Narrow" pitchFamily="34" charset="0"/>
              </a:rPr>
              <a:t>sh</a:t>
            </a:r>
            <a:r>
              <a:rPr lang="en-US" altLang="zh-CN" dirty="0" smtClean="0">
                <a:latin typeface="Arial Narrow" pitchFamily="34" charset="0"/>
              </a:rPr>
              <a:t> </a:t>
            </a:r>
            <a:r>
              <a:rPr lang="zh-CN" altLang="en-US" dirty="0" smtClean="0">
                <a:latin typeface="Arial Narrow" pitchFamily="34" charset="0"/>
              </a:rPr>
              <a:t>脚本</a:t>
            </a:r>
          </a:p>
          <a:p>
            <a:pPr eaLnBrk="1" hangingPunct="1"/>
            <a:r>
              <a:rPr lang="zh-CN" altLang="en-US" dirty="0" smtClean="0">
                <a:latin typeface="Arial Narrow" pitchFamily="34" charset="0"/>
              </a:rPr>
              <a:t>这个脚本可以执行多种任务：</a:t>
            </a:r>
          </a:p>
          <a:p>
            <a:pPr lvl="1" eaLnBrk="1" hangingPunct="1"/>
            <a:r>
              <a:rPr lang="zh-CN" altLang="en-US" dirty="0" smtClean="0">
                <a:solidFill>
                  <a:schemeClr val="tx1"/>
                </a:solidFill>
                <a:latin typeface="Arial Narrow" pitchFamily="34" charset="0"/>
              </a:rPr>
              <a:t>加载驱动</a:t>
            </a:r>
          </a:p>
          <a:p>
            <a:pPr lvl="1" eaLnBrk="1" hangingPunct="1"/>
            <a:r>
              <a:rPr lang="zh-CN" altLang="en-US" dirty="0" smtClean="0">
                <a:solidFill>
                  <a:schemeClr val="tx1"/>
                </a:solidFill>
                <a:latin typeface="Arial Narrow" pitchFamily="34" charset="0"/>
              </a:rPr>
              <a:t>设置网络</a:t>
            </a:r>
          </a:p>
          <a:p>
            <a:pPr lvl="1" eaLnBrk="1" hangingPunct="1"/>
            <a:r>
              <a:rPr lang="zh-CN" altLang="en-US" dirty="0" smtClean="0">
                <a:solidFill>
                  <a:schemeClr val="tx1"/>
                </a:solidFill>
                <a:latin typeface="Arial Narrow" pitchFamily="34" charset="0"/>
              </a:rPr>
              <a:t>挂载文件系统</a:t>
            </a:r>
          </a:p>
          <a:p>
            <a:pPr lvl="1" eaLnBrk="1" hangingPunct="1"/>
            <a:r>
              <a:rPr lang="zh-CN" altLang="en-US" dirty="0" smtClean="0">
                <a:solidFill>
                  <a:schemeClr val="tx1"/>
                </a:solidFill>
                <a:latin typeface="Arial Narrow" pitchFamily="34" charset="0"/>
              </a:rPr>
              <a:t>运行</a:t>
            </a:r>
            <a:r>
              <a:rPr lang="en-US" altLang="zh-CN" dirty="0" smtClean="0">
                <a:solidFill>
                  <a:schemeClr val="tx1"/>
                </a:solidFill>
                <a:latin typeface="Arial Narrow" pitchFamily="34" charset="0"/>
              </a:rPr>
              <a:t>shell</a:t>
            </a:r>
            <a:endParaRPr lang="zh-CN" altLang="en-US" dirty="0" smtClean="0">
              <a:solidFill>
                <a:schemeClr val="tx1"/>
              </a:solidFill>
              <a:latin typeface="Arial Narrow" pitchFamily="34" charset="0"/>
            </a:endParaRPr>
          </a:p>
          <a:p>
            <a:pPr lvl="1" eaLnBrk="1" hangingPunct="1">
              <a:lnSpc>
                <a:spcPct val="90000"/>
              </a:lnSpc>
            </a:pPr>
            <a:r>
              <a:rPr lang="en-US" altLang="zh-CN" sz="2000" dirty="0" smtClean="0">
                <a:solidFill>
                  <a:schemeClr val="tx1"/>
                </a:solidFill>
                <a:latin typeface="Arial Narrow" pitchFamily="34" charset="0"/>
              </a:rPr>
              <a:t>...</a:t>
            </a:r>
          </a:p>
        </p:txBody>
      </p:sp>
      <p:sp>
        <p:nvSpPr>
          <p:cNvPr id="26626"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2" name="Rectangle 2"/>
          <p:cNvSpPr>
            <a:spLocks noGrp="1" noChangeArrowheads="1"/>
          </p:cNvSpPr>
          <p:nvPr>
            <p:ph type="title"/>
          </p:nvPr>
        </p:nvSpPr>
        <p:spPr/>
        <p:txBody>
          <a:bodyPr anchor="ctr"/>
          <a:lstStyle/>
          <a:p>
            <a:pPr eaLnBrk="1" hangingPunct="1">
              <a:defRPr/>
            </a:pPr>
            <a:r>
              <a:rPr lang="zh-CN" altLang="en-US" sz="3600">
                <a:effectLst>
                  <a:outerShdw blurRad="38100" dist="38100" dir="2700000" algn="tl">
                    <a:srgbClr val="C0C0C0"/>
                  </a:outerShdw>
                </a:effectLst>
              </a:rPr>
              <a:t>版权</a:t>
            </a:r>
          </a:p>
        </p:txBody>
      </p:sp>
      <p:sp>
        <p:nvSpPr>
          <p:cNvPr id="7175" name="Rectangle 3"/>
          <p:cNvSpPr>
            <a:spLocks noGrp="1" noChangeArrowheads="1"/>
          </p:cNvSpPr>
          <p:nvPr>
            <p:ph idx="1"/>
          </p:nvPr>
        </p:nvSpPr>
        <p:spPr/>
        <p:txBody>
          <a:bodyPr/>
          <a:lstStyle/>
          <a:p>
            <a:pPr eaLnBrk="1" hangingPunct="1">
              <a:lnSpc>
                <a:spcPct val="130000"/>
              </a:lnSpc>
            </a:pPr>
            <a:r>
              <a:rPr lang="zh-CN" altLang="en-US" sz="2400" b="1" smtClean="0">
                <a:solidFill>
                  <a:srgbClr val="000000"/>
                </a:solidFill>
                <a:cs typeface="Times New Roman" pitchFamily="18" charset="0"/>
              </a:rPr>
              <a:t>华清远见嵌入式培训中心版权所有；</a:t>
            </a:r>
          </a:p>
          <a:p>
            <a:pPr eaLnBrk="1" hangingPunct="1">
              <a:lnSpc>
                <a:spcPct val="130000"/>
              </a:lnSpc>
            </a:pPr>
            <a:r>
              <a:rPr lang="zh-CN" altLang="en-US" sz="2400" b="1" smtClean="0">
                <a:solidFill>
                  <a:srgbClr val="000000"/>
                </a:solidFill>
                <a:cs typeface="Times New Roman" pitchFamily="18" charset="0"/>
              </a:rPr>
              <a:t>未经华清远见明确许可，不能为任何目的以任何形式复制或传播此文档的任何部分；</a:t>
            </a:r>
          </a:p>
          <a:p>
            <a:pPr eaLnBrk="1" hangingPunct="1">
              <a:lnSpc>
                <a:spcPct val="130000"/>
              </a:lnSpc>
            </a:pPr>
            <a:r>
              <a:rPr lang="zh-CN" altLang="en-US" sz="2400" b="1" smtClean="0">
                <a:solidFill>
                  <a:srgbClr val="000000"/>
                </a:solidFill>
                <a:cs typeface="Times New Roman" pitchFamily="18" charset="0"/>
              </a:rPr>
              <a:t>本文档包含的信息如有更改，恕不另行通知；</a:t>
            </a:r>
          </a:p>
          <a:p>
            <a:pPr eaLnBrk="1" hangingPunct="1">
              <a:lnSpc>
                <a:spcPct val="130000"/>
              </a:lnSpc>
            </a:pPr>
            <a:r>
              <a:rPr lang="zh-CN" altLang="en-US" sz="2400" b="1" smtClean="0">
                <a:solidFill>
                  <a:srgbClr val="000000"/>
                </a:solidFill>
                <a:cs typeface="Times New Roman" pitchFamily="18" charset="0"/>
              </a:rPr>
              <a:t>保留所有权利。</a:t>
            </a:r>
          </a:p>
        </p:txBody>
      </p:sp>
      <p:sp>
        <p:nvSpPr>
          <p:cNvPr id="7170" name="页脚占位符 1"/>
          <p:cNvSpPr>
            <a:spLocks noGrp="1"/>
          </p:cNvSpPr>
          <p:nvPr>
            <p:ph type="ftr" sz="quarter" idx="11"/>
          </p:nvPr>
        </p:nvSpPr>
        <p:spPr bwMode="auto">
          <a:noFill/>
          <a:ln>
            <a:miter lim="800000"/>
            <a:headEnd/>
            <a:tailEnd/>
          </a:ln>
        </p:spPr>
        <p:txBody>
          <a:bodyPr/>
          <a:lstStyle/>
          <a:p>
            <a:r>
              <a:rPr lang="en-US" altLang="zh-CN" smtClean="0"/>
              <a:t>www.embedu.org</a:t>
            </a:r>
          </a:p>
        </p:txBody>
      </p:sp>
      <p:sp>
        <p:nvSpPr>
          <p:cNvPr id="7172" name="页脚占位符 1"/>
          <p:cNvSpPr txBox="1">
            <a:spLocks noGrp="1"/>
          </p:cNvSpPr>
          <p:nvPr/>
        </p:nvSpPr>
        <p:spPr bwMode="auto">
          <a:xfrm>
            <a:off x="3124200" y="6381750"/>
            <a:ext cx="2895600" cy="476250"/>
          </a:xfrm>
          <a:prstGeom prst="rect">
            <a:avLst/>
          </a:prstGeom>
          <a:noFill/>
          <a:ln w="9525">
            <a:noFill/>
            <a:miter lim="800000"/>
            <a:headEnd/>
            <a:tailEnd/>
          </a:ln>
        </p:spPr>
        <p:txBody>
          <a:bodyPr/>
          <a:lstStyle/>
          <a:p>
            <a:pPr algn="ctr"/>
            <a:r>
              <a:rPr lang="en-US" altLang="zh-CN" sz="1400">
                <a:solidFill>
                  <a:schemeClr val="tx2"/>
                </a:solidFill>
                <a:cs typeface="Arial" charset="0"/>
              </a:rPr>
              <a:t>www.embedu.org</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p:cNvSpPr>
          <p:nvPr>
            <p:ph type="title"/>
          </p:nvPr>
        </p:nvSpPr>
        <p:spPr/>
        <p:txBody>
          <a:bodyPr/>
          <a:lstStyle/>
          <a:p>
            <a:pPr eaLnBrk="1" hangingPunct="1"/>
            <a:r>
              <a:rPr lang="zh-CN" altLang="en-US" smtClean="0"/>
              <a:t>创建根文件系统步骤</a:t>
            </a:r>
          </a:p>
        </p:txBody>
      </p:sp>
      <p:sp>
        <p:nvSpPr>
          <p:cNvPr id="27653" name="Rectangle 3"/>
          <p:cNvSpPr>
            <a:spLocks noGrp="1"/>
          </p:cNvSpPr>
          <p:nvPr>
            <p:ph idx="1"/>
          </p:nvPr>
        </p:nvSpPr>
        <p:spPr/>
        <p:txBody>
          <a:bodyPr/>
          <a:lstStyle/>
          <a:p>
            <a:pPr eaLnBrk="1" hangingPunct="1"/>
            <a:r>
              <a:rPr lang="zh-CN" altLang="en-US" dirty="0" smtClean="0"/>
              <a:t>采用</a:t>
            </a:r>
            <a:r>
              <a:rPr lang="en-US" altLang="zh-CN" dirty="0" err="1" smtClean="0"/>
              <a:t>Busybox</a:t>
            </a:r>
            <a:r>
              <a:rPr lang="zh-CN" altLang="en-US" dirty="0" smtClean="0"/>
              <a:t>创建基本命令</a:t>
            </a:r>
          </a:p>
          <a:p>
            <a:pPr eaLnBrk="1" hangingPunct="1"/>
            <a:r>
              <a:rPr lang="zh-CN" altLang="en-US" dirty="0" smtClean="0"/>
              <a:t>创建基本的目录 </a:t>
            </a:r>
            <a:r>
              <a:rPr lang="en-US" altLang="zh-CN" dirty="0" smtClean="0"/>
              <a:t>/lib /etc /</a:t>
            </a:r>
            <a:r>
              <a:rPr lang="en-US" altLang="zh-CN" dirty="0" err="1" smtClean="0"/>
              <a:t>var</a:t>
            </a:r>
            <a:r>
              <a:rPr lang="en-US" altLang="zh-CN" dirty="0" smtClean="0"/>
              <a:t> /</a:t>
            </a:r>
            <a:r>
              <a:rPr lang="en-US" altLang="zh-CN" dirty="0" err="1" smtClean="0"/>
              <a:t>tmp</a:t>
            </a:r>
            <a:r>
              <a:rPr lang="en-US" altLang="zh-CN" dirty="0" smtClean="0"/>
              <a:t> /dev /sys /proc</a:t>
            </a:r>
            <a:r>
              <a:rPr lang="zh-CN" altLang="en-US" dirty="0" smtClean="0"/>
              <a:t>等</a:t>
            </a:r>
          </a:p>
          <a:p>
            <a:pPr eaLnBrk="1" hangingPunct="1"/>
            <a:r>
              <a:rPr lang="zh-CN" altLang="en-US" dirty="0" smtClean="0"/>
              <a:t>添加</a:t>
            </a:r>
            <a:r>
              <a:rPr lang="en-US" altLang="zh-CN" dirty="0" err="1" smtClean="0"/>
              <a:t>glibc</a:t>
            </a:r>
            <a:r>
              <a:rPr lang="zh-CN" altLang="en-US" dirty="0" smtClean="0"/>
              <a:t>基本动态库</a:t>
            </a:r>
          </a:p>
          <a:p>
            <a:pPr eaLnBrk="1" hangingPunct="1"/>
            <a:r>
              <a:rPr lang="zh-CN" altLang="en-US" dirty="0" smtClean="0"/>
              <a:t>创建基本的设备节点</a:t>
            </a:r>
          </a:p>
          <a:p>
            <a:pPr eaLnBrk="1" hangingPunct="1"/>
            <a:r>
              <a:rPr lang="zh-CN" altLang="en-US" dirty="0" smtClean="0"/>
              <a:t>添加启动配置和脚本程序 </a:t>
            </a:r>
            <a:r>
              <a:rPr lang="en-US" altLang="zh-CN" dirty="0" smtClean="0"/>
              <a:t>/etc/</a:t>
            </a:r>
            <a:r>
              <a:rPr lang="en-US" altLang="zh-CN" dirty="0" err="1" smtClean="0"/>
              <a:t>inittab</a:t>
            </a:r>
            <a:r>
              <a:rPr lang="en-US" altLang="zh-CN" dirty="0" smtClean="0"/>
              <a:t>   /etc/</a:t>
            </a:r>
            <a:r>
              <a:rPr lang="en-US" altLang="zh-CN" dirty="0" err="1" smtClean="0"/>
              <a:t>fstab</a:t>
            </a:r>
            <a:r>
              <a:rPr lang="en-US" altLang="zh-CN" dirty="0" smtClean="0"/>
              <a:t> /etc/</a:t>
            </a:r>
            <a:r>
              <a:rPr lang="en-US" altLang="zh-CN" dirty="0" err="1" smtClean="0"/>
              <a:t>init.d</a:t>
            </a:r>
            <a:r>
              <a:rPr lang="en-US" altLang="zh-CN" dirty="0" smtClean="0"/>
              <a:t>/</a:t>
            </a:r>
            <a:r>
              <a:rPr lang="en-US" altLang="zh-CN" dirty="0" err="1" smtClean="0"/>
              <a:t>rcS</a:t>
            </a:r>
            <a:endParaRPr lang="en-US" altLang="zh-CN" dirty="0" smtClean="0"/>
          </a:p>
          <a:p>
            <a:pPr eaLnBrk="1" hangingPunct="1"/>
            <a:r>
              <a:rPr lang="zh-CN" altLang="en-US" dirty="0" smtClean="0"/>
              <a:t>测试根文件系统</a:t>
            </a:r>
          </a:p>
          <a:p>
            <a:pPr eaLnBrk="1" hangingPunct="1"/>
            <a:r>
              <a:rPr lang="zh-CN" altLang="en-US" dirty="0" smtClean="0"/>
              <a:t>制作根文件系统镜像</a:t>
            </a:r>
          </a:p>
        </p:txBody>
      </p:sp>
      <p:sp>
        <p:nvSpPr>
          <p:cNvPr id="27650"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p:cNvSpPr>
          <p:nvPr>
            <p:ph type="title"/>
          </p:nvPr>
        </p:nvSpPr>
        <p:spPr/>
        <p:txBody>
          <a:bodyPr/>
          <a:lstStyle/>
          <a:p>
            <a:pPr eaLnBrk="1" hangingPunct="1"/>
            <a:r>
              <a:rPr lang="en-US" altLang="zh-CN" smtClean="0">
                <a:solidFill>
                  <a:schemeClr val="tx1"/>
                </a:solidFill>
                <a:latin typeface="Arial Narrow" pitchFamily="34" charset="0"/>
              </a:rPr>
              <a:t>BusyBox</a:t>
            </a:r>
            <a:r>
              <a:rPr lang="zh-CN" altLang="en-US" smtClean="0">
                <a:solidFill>
                  <a:schemeClr val="tx1"/>
                </a:solidFill>
                <a:latin typeface="Arial Narrow" pitchFamily="34" charset="0"/>
              </a:rPr>
              <a:t>项目构建系统命令</a:t>
            </a:r>
          </a:p>
        </p:txBody>
      </p:sp>
      <p:sp>
        <p:nvSpPr>
          <p:cNvPr id="28677" name="Rectangle 3"/>
          <p:cNvSpPr>
            <a:spLocks noGrp="1"/>
          </p:cNvSpPr>
          <p:nvPr>
            <p:ph idx="1"/>
          </p:nvPr>
        </p:nvSpPr>
        <p:spPr/>
        <p:txBody>
          <a:bodyPr/>
          <a:lstStyle/>
          <a:p>
            <a:pPr eaLnBrk="1" hangingPunct="1">
              <a:lnSpc>
                <a:spcPct val="90000"/>
              </a:lnSpc>
            </a:pPr>
            <a:r>
              <a:rPr lang="en-US" altLang="zh-CN" smtClean="0">
                <a:latin typeface="Arial Narrow" pitchFamily="34" charset="0"/>
              </a:rPr>
              <a:t>BusyBox </a:t>
            </a:r>
            <a:r>
              <a:rPr lang="zh-CN" altLang="en-US" smtClean="0">
                <a:latin typeface="Arial Narrow" pitchFamily="34" charset="0"/>
              </a:rPr>
              <a:t>项目是由</a:t>
            </a:r>
            <a:r>
              <a:rPr lang="en-US" altLang="zh-CN" smtClean="0">
                <a:latin typeface="Arial Narrow" pitchFamily="34" charset="0"/>
              </a:rPr>
              <a:t>Bruce Perens in </a:t>
            </a:r>
            <a:r>
              <a:rPr lang="zh-CN" altLang="en-US" smtClean="0">
                <a:latin typeface="Arial Narrow" pitchFamily="34" charset="0"/>
              </a:rPr>
              <a:t>在</a:t>
            </a:r>
            <a:r>
              <a:rPr lang="en-US" altLang="zh-CN" smtClean="0">
                <a:latin typeface="Arial Narrow" pitchFamily="34" charset="0"/>
              </a:rPr>
              <a:t>1996</a:t>
            </a:r>
            <a:r>
              <a:rPr lang="zh-CN" altLang="en-US" smtClean="0">
                <a:latin typeface="Arial Narrow" pitchFamily="34" charset="0"/>
              </a:rPr>
              <a:t>创建的</a:t>
            </a:r>
          </a:p>
          <a:p>
            <a:pPr lvl="1" eaLnBrk="1" hangingPunct="1">
              <a:lnSpc>
                <a:spcPct val="90000"/>
              </a:lnSpc>
            </a:pPr>
            <a:r>
              <a:rPr lang="en-US" altLang="zh-CN" smtClean="0">
                <a:solidFill>
                  <a:schemeClr val="tx1"/>
                </a:solidFill>
                <a:latin typeface="Arial Narrow" pitchFamily="34" charset="0"/>
              </a:rPr>
              <a:t>http://www.busybox.net/</a:t>
            </a:r>
          </a:p>
          <a:p>
            <a:pPr lvl="1" eaLnBrk="1" hangingPunct="1">
              <a:lnSpc>
                <a:spcPct val="90000"/>
              </a:lnSpc>
            </a:pPr>
            <a:r>
              <a:rPr lang="en-US" altLang="zh-CN" smtClean="0">
                <a:solidFill>
                  <a:schemeClr val="tx1"/>
                </a:solidFill>
                <a:latin typeface="Arial Narrow" pitchFamily="34" charset="0"/>
              </a:rPr>
              <a:t>BusyBox </a:t>
            </a:r>
            <a:r>
              <a:rPr lang="zh-CN" altLang="en-US" smtClean="0">
                <a:solidFill>
                  <a:schemeClr val="tx1"/>
                </a:solidFill>
                <a:latin typeface="Arial Narrow" pitchFamily="34" charset="0"/>
              </a:rPr>
              <a:t>是在 </a:t>
            </a:r>
            <a:r>
              <a:rPr lang="en-US" altLang="zh-CN" smtClean="0">
                <a:solidFill>
                  <a:schemeClr val="tx1"/>
                </a:solidFill>
                <a:latin typeface="Arial Narrow" pitchFamily="34" charset="0"/>
              </a:rPr>
              <a:t>GNU GPL </a:t>
            </a:r>
            <a:r>
              <a:rPr lang="zh-CN" altLang="en-US" smtClean="0">
                <a:solidFill>
                  <a:schemeClr val="tx1"/>
                </a:solidFill>
                <a:latin typeface="Arial Narrow" pitchFamily="34" charset="0"/>
              </a:rPr>
              <a:t>许可协议下发行的开源软件</a:t>
            </a:r>
          </a:p>
          <a:p>
            <a:pPr eaLnBrk="1" hangingPunct="1">
              <a:lnSpc>
                <a:spcPct val="90000"/>
              </a:lnSpc>
            </a:pPr>
            <a:r>
              <a:rPr lang="zh-CN" altLang="en-US" smtClean="0"/>
              <a:t>享有</a:t>
            </a:r>
            <a:r>
              <a:rPr lang="zh-CN" altLang="en-US" smtClean="0">
                <a:latin typeface="Arial" charset="0"/>
              </a:rPr>
              <a:t>“</a:t>
            </a:r>
            <a:r>
              <a:rPr lang="zh-CN" altLang="en-US" smtClean="0"/>
              <a:t>嵌入式</a:t>
            </a:r>
            <a:r>
              <a:rPr lang="en-US" altLang="zh-CN" smtClean="0"/>
              <a:t>Linux</a:t>
            </a:r>
            <a:r>
              <a:rPr lang="zh-CN" altLang="en-US" smtClean="0"/>
              <a:t>的瑞士军刀</a:t>
            </a:r>
            <a:r>
              <a:rPr lang="zh-CN" altLang="en-US" smtClean="0">
                <a:latin typeface="Arial" charset="0"/>
              </a:rPr>
              <a:t>”</a:t>
            </a:r>
            <a:r>
              <a:rPr lang="zh-CN" altLang="en-US" smtClean="0"/>
              <a:t>美誉，</a:t>
            </a:r>
            <a:r>
              <a:rPr lang="en-US" altLang="zh-CN" smtClean="0"/>
              <a:t>Erik Andersen</a:t>
            </a:r>
            <a:r>
              <a:rPr lang="zh-CN" altLang="en-US" smtClean="0"/>
              <a:t>先生维护；</a:t>
            </a:r>
          </a:p>
          <a:p>
            <a:pPr eaLnBrk="1" hangingPunct="1">
              <a:lnSpc>
                <a:spcPct val="90000"/>
              </a:lnSpc>
            </a:pPr>
            <a:r>
              <a:rPr lang="en-US" altLang="zh-CN" smtClean="0"/>
              <a:t>Busybox</a:t>
            </a:r>
            <a:r>
              <a:rPr lang="zh-CN" altLang="en-US" smtClean="0"/>
              <a:t>是一个</a:t>
            </a:r>
            <a:r>
              <a:rPr lang="en-US" altLang="zh-CN" smtClean="0"/>
              <a:t>UNIX</a:t>
            </a:r>
            <a:r>
              <a:rPr lang="zh-CN" altLang="en-US" smtClean="0"/>
              <a:t>系统工具集，它将很多普通的</a:t>
            </a:r>
            <a:r>
              <a:rPr lang="en-US" altLang="zh-CN" smtClean="0"/>
              <a:t>UNIX</a:t>
            </a:r>
            <a:r>
              <a:rPr lang="zh-CN" altLang="en-US" smtClean="0"/>
              <a:t>工具集成到一个很小的可执行文件中，为普通用户提供大多数常用的命令</a:t>
            </a:r>
            <a:r>
              <a:rPr lang="en-US" altLang="zh-CN" smtClean="0"/>
              <a:t>;</a:t>
            </a:r>
          </a:p>
          <a:p>
            <a:pPr eaLnBrk="1" hangingPunct="1">
              <a:lnSpc>
                <a:spcPct val="90000"/>
              </a:lnSpc>
            </a:pPr>
            <a:r>
              <a:rPr lang="en-US" altLang="zh-CN" smtClean="0">
                <a:latin typeface="Arial Narrow" pitchFamily="34" charset="0"/>
              </a:rPr>
              <a:t>BusyBox</a:t>
            </a:r>
            <a:r>
              <a:rPr lang="zh-CN" altLang="en-US" smtClean="0">
                <a:latin typeface="Arial Narrow" pitchFamily="34" charset="0"/>
              </a:rPr>
              <a:t>维护的主要指令包括 </a:t>
            </a:r>
            <a:r>
              <a:rPr lang="zh-CN" altLang="en-US" smtClean="0">
                <a:latin typeface="Arial Narrow" pitchFamily="34" charset="0"/>
                <a:cs typeface="Arial" charset="0"/>
              </a:rPr>
              <a:t>  </a:t>
            </a:r>
          </a:p>
          <a:p>
            <a:pPr lvl="1" eaLnBrk="1" hangingPunct="1">
              <a:lnSpc>
                <a:spcPct val="90000"/>
              </a:lnSpc>
            </a:pPr>
            <a:r>
              <a:rPr lang="en-US" altLang="zh-CN" smtClean="0">
                <a:solidFill>
                  <a:schemeClr val="tx1"/>
                </a:solidFill>
                <a:latin typeface="Arial Narrow" pitchFamily="34" charset="0"/>
              </a:rPr>
              <a:t>cat, chmod, chown, cp, chroot, copi, date, dd, df, dmesg, dos2unix, du, echo, env, expr, find, grep, gunzip, gzip, halt, id, ifconfig, init, insmod, etc</a:t>
            </a:r>
            <a:endParaRPr lang="en-US" altLang="zh-CN" smtClean="0"/>
          </a:p>
          <a:p>
            <a:pPr eaLnBrk="1" hangingPunct="1">
              <a:lnSpc>
                <a:spcPct val="90000"/>
              </a:lnSpc>
            </a:pPr>
            <a:endParaRPr lang="en-US" altLang="zh-CN" smtClean="0"/>
          </a:p>
        </p:txBody>
      </p:sp>
      <p:sp>
        <p:nvSpPr>
          <p:cNvPr id="28674"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p:cNvSpPr>
          <p:nvPr>
            <p:ph type="title"/>
          </p:nvPr>
        </p:nvSpPr>
        <p:spPr/>
        <p:txBody>
          <a:bodyPr/>
          <a:lstStyle/>
          <a:p>
            <a:pPr eaLnBrk="1" hangingPunct="1"/>
            <a:r>
              <a:rPr lang="zh-CN" altLang="en-US" smtClean="0">
                <a:solidFill>
                  <a:schemeClr val="tx1"/>
                </a:solidFill>
                <a:latin typeface="Arial Narrow" pitchFamily="34" charset="0"/>
              </a:rPr>
              <a:t>安装 </a:t>
            </a:r>
            <a:r>
              <a:rPr lang="en-US" altLang="zh-CN" smtClean="0">
                <a:solidFill>
                  <a:schemeClr val="tx1"/>
                </a:solidFill>
                <a:latin typeface="Arial Narrow" pitchFamily="34" charset="0"/>
              </a:rPr>
              <a:t>BusyBox </a:t>
            </a:r>
          </a:p>
        </p:txBody>
      </p:sp>
      <p:sp>
        <p:nvSpPr>
          <p:cNvPr id="29701" name="Rectangle 3"/>
          <p:cNvSpPr>
            <a:spLocks noGrp="1"/>
          </p:cNvSpPr>
          <p:nvPr>
            <p:ph idx="1"/>
          </p:nvPr>
        </p:nvSpPr>
        <p:spPr/>
        <p:txBody>
          <a:bodyPr/>
          <a:lstStyle/>
          <a:p>
            <a:pPr eaLnBrk="1" hangingPunct="1">
              <a:lnSpc>
                <a:spcPct val="90000"/>
              </a:lnSpc>
            </a:pPr>
            <a:r>
              <a:rPr lang="en-US" altLang="zh-CN" smtClean="0">
                <a:latin typeface="Arial Narrow" pitchFamily="34" charset="0"/>
              </a:rPr>
              <a:t>BusyBox </a:t>
            </a:r>
            <a:r>
              <a:rPr lang="zh-CN" altLang="en-US" smtClean="0">
                <a:latin typeface="Arial Narrow" pitchFamily="34" charset="0"/>
              </a:rPr>
              <a:t>可以编译成一个静态可执行程序，也可以使用</a:t>
            </a:r>
            <a:r>
              <a:rPr lang="en-US" altLang="zh-CN" smtClean="0">
                <a:latin typeface="Arial Narrow" pitchFamily="34" charset="0"/>
              </a:rPr>
              <a:t>glibc </a:t>
            </a:r>
            <a:r>
              <a:rPr lang="zh-CN" altLang="en-US" smtClean="0">
                <a:latin typeface="Arial Narrow" pitchFamily="34" charset="0"/>
              </a:rPr>
              <a:t>或者 </a:t>
            </a:r>
            <a:r>
              <a:rPr lang="en-US" altLang="zh-CN" smtClean="0">
                <a:latin typeface="Arial Narrow" pitchFamily="34" charset="0"/>
              </a:rPr>
              <a:t>uClibc</a:t>
            </a:r>
            <a:r>
              <a:rPr lang="zh-CN" altLang="en-US" smtClean="0">
                <a:latin typeface="Arial Narrow" pitchFamily="34" charset="0"/>
              </a:rPr>
              <a:t>编译成一个使用动态库的可执行程序</a:t>
            </a:r>
          </a:p>
          <a:p>
            <a:pPr eaLnBrk="1" hangingPunct="1">
              <a:lnSpc>
                <a:spcPct val="90000"/>
              </a:lnSpc>
            </a:pPr>
            <a:r>
              <a:rPr lang="zh-CN" altLang="en-US" smtClean="0">
                <a:latin typeface="Arial Narrow" pitchFamily="34" charset="0"/>
              </a:rPr>
              <a:t>编译</a:t>
            </a:r>
            <a:r>
              <a:rPr lang="en-US" altLang="zh-CN" smtClean="0">
                <a:latin typeface="Arial Narrow" pitchFamily="34" charset="0"/>
              </a:rPr>
              <a:t>Busybox</a:t>
            </a:r>
            <a:r>
              <a:rPr lang="zh-CN" altLang="en-US" smtClean="0">
                <a:latin typeface="Arial Narrow" pitchFamily="34" charset="0"/>
              </a:rPr>
              <a:t>步骤</a:t>
            </a:r>
          </a:p>
          <a:p>
            <a:pPr lvl="1" eaLnBrk="1" hangingPunct="1">
              <a:lnSpc>
                <a:spcPct val="90000"/>
              </a:lnSpc>
            </a:pPr>
            <a:r>
              <a:rPr lang="zh-CN" altLang="en-US" smtClean="0">
                <a:solidFill>
                  <a:schemeClr val="tx1"/>
                </a:solidFill>
                <a:latin typeface="Arial Narrow" pitchFamily="34" charset="0"/>
              </a:rPr>
              <a:t>下载代码，解压代码</a:t>
            </a:r>
          </a:p>
          <a:p>
            <a:pPr lvl="1" eaLnBrk="1" hangingPunct="1">
              <a:lnSpc>
                <a:spcPct val="90000"/>
              </a:lnSpc>
            </a:pPr>
            <a:r>
              <a:rPr lang="zh-CN" altLang="en-US" smtClean="0">
                <a:solidFill>
                  <a:schemeClr val="tx1"/>
                </a:solidFill>
                <a:latin typeface="Arial Narrow" pitchFamily="34" charset="0"/>
              </a:rPr>
              <a:t>配置</a:t>
            </a:r>
            <a:r>
              <a:rPr lang="en-US" altLang="zh-CN" smtClean="0">
                <a:solidFill>
                  <a:schemeClr val="tx1"/>
                </a:solidFill>
                <a:latin typeface="Arial Narrow" pitchFamily="34" charset="0"/>
              </a:rPr>
              <a:t>Busybox</a:t>
            </a:r>
          </a:p>
          <a:p>
            <a:pPr lvl="2" eaLnBrk="1" hangingPunct="1">
              <a:lnSpc>
                <a:spcPct val="90000"/>
              </a:lnSpc>
            </a:pPr>
            <a:r>
              <a:rPr lang="en-US" altLang="zh-CN" sz="2400" smtClean="0">
                <a:latin typeface="Arial Narrow" pitchFamily="34" charset="0"/>
              </a:rPr>
              <a:t>$ cd $PRJROOT/busybox-1.7.3/</a:t>
            </a:r>
          </a:p>
          <a:p>
            <a:pPr lvl="2" eaLnBrk="1" hangingPunct="1">
              <a:lnSpc>
                <a:spcPct val="90000"/>
              </a:lnSpc>
            </a:pPr>
            <a:r>
              <a:rPr lang="en-US" altLang="zh-CN" sz="2400" smtClean="0">
                <a:latin typeface="Arial Narrow" pitchFamily="34" charset="0"/>
              </a:rPr>
              <a:t>$ make menuconfig</a:t>
            </a:r>
          </a:p>
          <a:p>
            <a:pPr lvl="2" eaLnBrk="1" hangingPunct="1">
              <a:lnSpc>
                <a:spcPct val="90000"/>
              </a:lnSpc>
            </a:pPr>
            <a:r>
              <a:rPr lang="en-US" altLang="zh-CN" smtClean="0">
                <a:latin typeface="Arial Narrow" pitchFamily="34" charset="0"/>
                <a:cs typeface="Arial" charset="0"/>
              </a:rPr>
              <a:t> </a:t>
            </a:r>
            <a:r>
              <a:rPr lang="zh-CN" altLang="en-US" smtClean="0">
                <a:latin typeface="Arial Narrow" pitchFamily="34" charset="0"/>
                <a:cs typeface="Arial" charset="0"/>
              </a:rPr>
              <a:t>主要配置有哪些命令等</a:t>
            </a:r>
            <a:endParaRPr lang="zh-CN" altLang="en-US" smtClean="0">
              <a:latin typeface="Arial Narrow" pitchFamily="34" charset="0"/>
            </a:endParaRPr>
          </a:p>
          <a:p>
            <a:pPr eaLnBrk="1" hangingPunct="1">
              <a:lnSpc>
                <a:spcPct val="90000"/>
              </a:lnSpc>
            </a:pPr>
            <a:r>
              <a:rPr lang="zh-CN" altLang="en-US" smtClean="0">
                <a:latin typeface="Arial Narrow" pitchFamily="34" charset="0"/>
              </a:rPr>
              <a:t>交叉编译和安装</a:t>
            </a:r>
          </a:p>
        </p:txBody>
      </p:sp>
      <p:sp>
        <p:nvSpPr>
          <p:cNvPr id="29698"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p:txBody>
          <a:bodyPr/>
          <a:lstStyle/>
          <a:p>
            <a:pPr eaLnBrk="1" hangingPunct="1"/>
            <a:r>
              <a:rPr lang="zh-CN" altLang="en-US" b="1" smtClean="0">
                <a:solidFill>
                  <a:schemeClr val="tx1"/>
                </a:solidFill>
                <a:latin typeface="微软雅黑" pitchFamily="34" charset="-122"/>
                <a:ea typeface="微软雅黑" pitchFamily="34" charset="-122"/>
              </a:rPr>
              <a:t>配置</a:t>
            </a:r>
            <a:r>
              <a:rPr lang="en-US" altLang="zh-CN" b="1" smtClean="0">
                <a:solidFill>
                  <a:schemeClr val="tx1"/>
                </a:solidFill>
                <a:latin typeface="微软雅黑" pitchFamily="34" charset="-122"/>
                <a:ea typeface="微软雅黑" pitchFamily="34" charset="-122"/>
              </a:rPr>
              <a:t>Busybox</a:t>
            </a:r>
          </a:p>
        </p:txBody>
      </p:sp>
      <p:sp>
        <p:nvSpPr>
          <p:cNvPr id="30724" name="Rectangle 3"/>
          <p:cNvSpPr>
            <a:spLocks noGrp="1" noChangeArrowheads="1"/>
          </p:cNvSpPr>
          <p:nvPr>
            <p:ph idx="1"/>
          </p:nvPr>
        </p:nvSpPr>
        <p:spPr/>
        <p:txBody>
          <a:bodyPr/>
          <a:lstStyle/>
          <a:p>
            <a:pPr eaLnBrk="1" hangingPunct="1"/>
            <a:r>
              <a:rPr lang="zh-CN" altLang="en-US" smtClean="0"/>
              <a:t>和配置</a:t>
            </a:r>
            <a:r>
              <a:rPr lang="en-US" altLang="zh-CN" smtClean="0"/>
              <a:t>Linux</a:t>
            </a:r>
            <a:r>
              <a:rPr lang="zh-CN" altLang="en-US" smtClean="0"/>
              <a:t>内核选项一样，在</a:t>
            </a:r>
            <a:r>
              <a:rPr lang="en-US" altLang="zh-CN" smtClean="0"/>
              <a:t>Busybox</a:t>
            </a:r>
            <a:r>
              <a:rPr lang="zh-CN" altLang="en-US" smtClean="0"/>
              <a:t>源码根目录中输入</a:t>
            </a:r>
            <a:r>
              <a:rPr lang="en-US" altLang="zh-CN" smtClean="0"/>
              <a:t>make menuconfig</a:t>
            </a:r>
            <a:r>
              <a:rPr lang="zh-CN" altLang="en-US" smtClean="0"/>
              <a:t>命令：</a:t>
            </a:r>
          </a:p>
        </p:txBody>
      </p:sp>
      <p:sp>
        <p:nvSpPr>
          <p:cNvPr id="30722" name="页脚占位符 1"/>
          <p:cNvSpPr>
            <a:spLocks noGrp="1"/>
          </p:cNvSpPr>
          <p:nvPr>
            <p:ph type="ftr" sz="quarter" idx="11"/>
          </p:nvPr>
        </p:nvSpPr>
        <p:spPr bwMode="auto">
          <a:noFill/>
          <a:ln>
            <a:miter lim="800000"/>
            <a:headEnd/>
            <a:tailEnd/>
          </a:ln>
        </p:spPr>
        <p:txBody>
          <a:bodyPr/>
          <a:lstStyle/>
          <a:p>
            <a:r>
              <a:rPr lang="en-US" altLang="zh-CN" smtClean="0"/>
              <a:t>www.embedu.org</a:t>
            </a:r>
          </a:p>
        </p:txBody>
      </p:sp>
      <p:pic>
        <p:nvPicPr>
          <p:cNvPr id="30726" name="Picture 4"/>
          <p:cNvPicPr>
            <a:picLocks noChangeAspect="1" noChangeArrowheads="1"/>
          </p:cNvPicPr>
          <p:nvPr/>
        </p:nvPicPr>
        <p:blipFill>
          <a:blip r:embed="rId3"/>
          <a:srcRect/>
          <a:stretch>
            <a:fillRect/>
          </a:stretch>
        </p:blipFill>
        <p:spPr bwMode="auto">
          <a:xfrm>
            <a:off x="1692275" y="2636838"/>
            <a:ext cx="5184775" cy="2952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p:txBody>
          <a:bodyPr/>
          <a:lstStyle/>
          <a:p>
            <a:pPr eaLnBrk="1" hangingPunct="1"/>
            <a:r>
              <a:rPr lang="zh-CN" altLang="en-US" b="1" smtClean="0">
                <a:solidFill>
                  <a:schemeClr val="tx1"/>
                </a:solidFill>
                <a:latin typeface="微软雅黑" pitchFamily="34" charset="-122"/>
                <a:ea typeface="微软雅黑" pitchFamily="34" charset="-122"/>
              </a:rPr>
              <a:t>部分选项的含义 </a:t>
            </a:r>
          </a:p>
        </p:txBody>
      </p:sp>
      <p:sp>
        <p:nvSpPr>
          <p:cNvPr id="31748" name="Rectangle 3"/>
          <p:cNvSpPr>
            <a:spLocks noGrp="1" noChangeArrowheads="1"/>
          </p:cNvSpPr>
          <p:nvPr>
            <p:ph idx="1"/>
          </p:nvPr>
        </p:nvSpPr>
        <p:spPr/>
        <p:txBody>
          <a:bodyPr/>
          <a:lstStyle/>
          <a:p>
            <a:pPr eaLnBrk="1" hangingPunct="1">
              <a:lnSpc>
                <a:spcPct val="80000"/>
              </a:lnSpc>
            </a:pPr>
            <a:r>
              <a:rPr lang="en-US" altLang="zh-CN" sz="1800" smtClean="0"/>
              <a:t>General Configuration  </a:t>
            </a:r>
            <a:r>
              <a:rPr lang="zh-CN" altLang="en-US" sz="1800" smtClean="0"/>
              <a:t>通用选项</a:t>
            </a:r>
          </a:p>
          <a:p>
            <a:pPr eaLnBrk="1" hangingPunct="1">
              <a:lnSpc>
                <a:spcPct val="80000"/>
              </a:lnSpc>
            </a:pPr>
            <a:r>
              <a:rPr lang="en-US" altLang="zh-CN" sz="1800" smtClean="0"/>
              <a:t>Build Options			</a:t>
            </a:r>
            <a:r>
              <a:rPr lang="zh-CN" altLang="en-US" sz="1800" smtClean="0"/>
              <a:t>和编译相关的选项</a:t>
            </a:r>
          </a:p>
          <a:p>
            <a:pPr eaLnBrk="1" hangingPunct="1">
              <a:lnSpc>
                <a:spcPct val="80000"/>
              </a:lnSpc>
            </a:pPr>
            <a:r>
              <a:rPr lang="en-US" altLang="zh-CN" sz="1800" smtClean="0"/>
              <a:t>=&gt;</a:t>
            </a:r>
          </a:p>
          <a:p>
            <a:pPr eaLnBrk="1" hangingPunct="1">
              <a:lnSpc>
                <a:spcPct val="80000"/>
              </a:lnSpc>
            </a:pPr>
            <a:r>
              <a:rPr lang="en-US" altLang="zh-CN" sz="1800" smtClean="0"/>
              <a:t>	Build BusyBox as a static binary (no shared libs)	//</a:t>
            </a:r>
            <a:r>
              <a:rPr lang="zh-CN" altLang="en-US" sz="1800" smtClean="0"/>
              <a:t>静态编译</a:t>
            </a:r>
          </a:p>
          <a:p>
            <a:pPr eaLnBrk="1" hangingPunct="1">
              <a:lnSpc>
                <a:spcPct val="80000"/>
              </a:lnSpc>
            </a:pPr>
            <a:r>
              <a:rPr lang="en-US" altLang="zh-CN" sz="1800" smtClean="0"/>
              <a:t>Build with Large File Support (for accessing files &gt; 2 GB)	//</a:t>
            </a:r>
            <a:r>
              <a:rPr lang="zh-CN" altLang="en-US" sz="1800" smtClean="0"/>
              <a:t>大文件支持</a:t>
            </a:r>
          </a:p>
          <a:p>
            <a:pPr eaLnBrk="1" hangingPunct="1">
              <a:lnSpc>
                <a:spcPct val="80000"/>
              </a:lnSpc>
            </a:pPr>
            <a:r>
              <a:rPr lang="en-US" altLang="zh-CN" sz="1800" smtClean="0"/>
              <a:t>Do you want to build BusyBox with a Cross Compiler?	//</a:t>
            </a:r>
            <a:r>
              <a:rPr lang="zh-CN" altLang="en-US" sz="1800" smtClean="0"/>
              <a:t>交叉编译</a:t>
            </a:r>
          </a:p>
          <a:p>
            <a:pPr eaLnBrk="1" hangingPunct="1">
              <a:lnSpc>
                <a:spcPct val="80000"/>
              </a:lnSpc>
            </a:pPr>
            <a:r>
              <a:rPr lang="zh-CN" altLang="en-US" sz="1800" smtClean="0"/>
              <a:t>	</a:t>
            </a:r>
            <a:r>
              <a:rPr lang="en-US" altLang="zh-CN" sz="1800" smtClean="0"/>
              <a:t>Any extra CFLAGS options for the compiler?"	//CFLAGS</a:t>
            </a:r>
            <a:r>
              <a:rPr lang="zh-CN" altLang="en-US" sz="1800" smtClean="0"/>
              <a:t>选项</a:t>
            </a:r>
          </a:p>
          <a:p>
            <a:pPr eaLnBrk="1" hangingPunct="1">
              <a:lnSpc>
                <a:spcPct val="80000"/>
              </a:lnSpc>
            </a:pPr>
            <a:r>
              <a:rPr lang="zh-CN" altLang="en-US" sz="1800" smtClean="0"/>
              <a:t>	</a:t>
            </a:r>
            <a:r>
              <a:rPr lang="en-US" altLang="zh-CN" sz="1800" smtClean="0"/>
              <a:t>Compile all sources at once							</a:t>
            </a:r>
          </a:p>
          <a:p>
            <a:pPr eaLnBrk="1" hangingPunct="1">
              <a:lnSpc>
                <a:spcPct val="80000"/>
              </a:lnSpc>
            </a:pPr>
            <a:r>
              <a:rPr lang="en-US" altLang="zh-CN" sz="1800" smtClean="0"/>
              <a:t>Debugging Options		</a:t>
            </a:r>
            <a:r>
              <a:rPr lang="zh-CN" altLang="en-US" sz="1800" smtClean="0"/>
              <a:t>和调试相关的选项</a:t>
            </a:r>
          </a:p>
          <a:p>
            <a:pPr eaLnBrk="1" hangingPunct="1">
              <a:lnSpc>
                <a:spcPct val="80000"/>
              </a:lnSpc>
            </a:pPr>
            <a:r>
              <a:rPr lang="en-US" altLang="zh-CN" sz="1800" smtClean="0"/>
              <a:t>Installation Options		Busybox</a:t>
            </a:r>
            <a:r>
              <a:rPr lang="zh-CN" altLang="en-US" sz="1800" smtClean="0"/>
              <a:t>的安装信息</a:t>
            </a:r>
          </a:p>
          <a:p>
            <a:pPr eaLnBrk="1" hangingPunct="1">
              <a:lnSpc>
                <a:spcPct val="80000"/>
              </a:lnSpc>
            </a:pPr>
            <a:r>
              <a:rPr lang="zh-CN" altLang="en-US" sz="1800" smtClean="0"/>
              <a:t>	</a:t>
            </a:r>
            <a:r>
              <a:rPr lang="en-US" altLang="zh-CN" sz="1800" smtClean="0"/>
              <a:t>=&gt;</a:t>
            </a:r>
          </a:p>
          <a:p>
            <a:pPr eaLnBrk="1" hangingPunct="1">
              <a:lnSpc>
                <a:spcPct val="80000"/>
              </a:lnSpc>
            </a:pPr>
            <a:r>
              <a:rPr lang="en-US" altLang="zh-CN" sz="1800" smtClean="0"/>
              <a:t>	Don't use /usr					//</a:t>
            </a:r>
            <a:r>
              <a:rPr lang="zh-CN" altLang="en-US" sz="1800" smtClean="0"/>
              <a:t>不使用</a:t>
            </a:r>
            <a:r>
              <a:rPr lang="en-US" altLang="zh-CN" sz="1800" smtClean="0"/>
              <a:t>usr</a:t>
            </a:r>
            <a:r>
              <a:rPr lang="zh-CN" altLang="en-US" sz="1800" smtClean="0"/>
              <a:t>目录</a:t>
            </a:r>
          </a:p>
          <a:p>
            <a:pPr eaLnBrk="1" hangingPunct="1">
              <a:lnSpc>
                <a:spcPct val="80000"/>
              </a:lnSpc>
            </a:pPr>
            <a:r>
              <a:rPr lang="zh-CN" altLang="en-US" sz="1800" smtClean="0"/>
              <a:t>	</a:t>
            </a:r>
            <a:r>
              <a:rPr lang="en-US" altLang="zh-CN" sz="1800" smtClean="0"/>
              <a:t>Applets links					//</a:t>
            </a:r>
            <a:r>
              <a:rPr lang="zh-CN" altLang="en-US" sz="1800" smtClean="0"/>
              <a:t>程序链接方式</a:t>
            </a:r>
          </a:p>
          <a:p>
            <a:pPr lvl="1" eaLnBrk="1" hangingPunct="1">
              <a:lnSpc>
                <a:spcPct val="80000"/>
              </a:lnSpc>
              <a:buFont typeface="Wingdings" pitchFamily="2" charset="2"/>
              <a:buNone/>
            </a:pPr>
            <a:r>
              <a:rPr lang="zh-CN" altLang="en-US" sz="1800" smtClean="0"/>
              <a:t>		</a:t>
            </a:r>
            <a:r>
              <a:rPr lang="en-US" altLang="zh-CN" sz="1800" b="1" smtClean="0"/>
              <a:t>BusyBox installation prefix</a:t>
            </a:r>
            <a:r>
              <a:rPr lang="en-US" altLang="zh-CN" sz="1800" smtClean="0"/>
              <a:t>				</a:t>
            </a:r>
            <a:r>
              <a:rPr lang="en-US" altLang="zh-CN" sz="1800" b="1" smtClean="0">
                <a:solidFill>
                  <a:schemeClr val="hlink"/>
                </a:solidFill>
              </a:rPr>
              <a:t>//</a:t>
            </a:r>
            <a:r>
              <a:rPr lang="zh-CN" altLang="en-US" sz="1800" b="1" smtClean="0">
                <a:solidFill>
                  <a:schemeClr val="hlink"/>
                </a:solidFill>
              </a:rPr>
              <a:t>安装路径</a:t>
            </a:r>
            <a:r>
              <a:rPr lang="zh-CN" altLang="en-US" sz="1800" smtClean="0"/>
              <a:t> </a:t>
            </a:r>
          </a:p>
        </p:txBody>
      </p:sp>
      <p:sp>
        <p:nvSpPr>
          <p:cNvPr id="31746" name="页脚占位符 1"/>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lstStyle/>
          <a:p>
            <a:pPr eaLnBrk="1" hangingPunct="1"/>
            <a:r>
              <a:rPr lang="zh-CN" altLang="en-US" b="1" smtClean="0">
                <a:solidFill>
                  <a:schemeClr val="tx1"/>
                </a:solidFill>
                <a:latin typeface="微软雅黑" pitchFamily="34" charset="-122"/>
                <a:ea typeface="微软雅黑" pitchFamily="34" charset="-122"/>
              </a:rPr>
              <a:t>编译并安装</a:t>
            </a:r>
            <a:r>
              <a:rPr lang="en-US" altLang="zh-CN" b="1" smtClean="0">
                <a:solidFill>
                  <a:schemeClr val="tx1"/>
                </a:solidFill>
                <a:latin typeface="微软雅黑" pitchFamily="34" charset="-122"/>
                <a:ea typeface="微软雅黑" pitchFamily="34" charset="-122"/>
              </a:rPr>
              <a:t>Busybox </a:t>
            </a:r>
          </a:p>
        </p:txBody>
      </p:sp>
      <p:sp>
        <p:nvSpPr>
          <p:cNvPr id="378883" name="Rectangle 3"/>
          <p:cNvSpPr>
            <a:spLocks noGrp="1" noChangeArrowheads="1"/>
          </p:cNvSpPr>
          <p:nvPr>
            <p:ph idx="1"/>
          </p:nvPr>
        </p:nvSpPr>
        <p:spPr/>
        <p:txBody>
          <a:bodyPr>
            <a:normAutofit/>
          </a:bodyPr>
          <a:lstStyle/>
          <a:p>
            <a:pPr marL="365760" indent="-256032" eaLnBrk="1" fontAlgn="auto" hangingPunct="1">
              <a:spcAft>
                <a:spcPts val="0"/>
              </a:spcAft>
              <a:buFont typeface="Wingdings" pitchFamily="2" charset="2"/>
              <a:buNone/>
              <a:defRPr/>
            </a:pPr>
            <a:r>
              <a:rPr lang="en-US" altLang="zh-CN" dirty="0" err="1"/>
              <a:t>myhost</a:t>
            </a:r>
            <a:r>
              <a:rPr lang="en-US" altLang="zh-CN" dirty="0"/>
              <a:t>:/embedded/</a:t>
            </a:r>
            <a:r>
              <a:rPr lang="en-US" altLang="zh-CN" dirty="0" err="1"/>
              <a:t>Busybox</a:t>
            </a:r>
            <a:r>
              <a:rPr lang="en-US" altLang="zh-CN" dirty="0"/>
              <a:t> # make</a:t>
            </a:r>
          </a:p>
          <a:p>
            <a:pPr marL="365760" indent="-256032" eaLnBrk="1" fontAlgn="auto" hangingPunct="1">
              <a:spcAft>
                <a:spcPts val="0"/>
              </a:spcAft>
              <a:buFont typeface="Wingdings" pitchFamily="2" charset="2"/>
              <a:buNone/>
              <a:defRPr/>
            </a:pPr>
            <a:r>
              <a:rPr lang="en-US" altLang="zh-CN" dirty="0" err="1"/>
              <a:t>myhost</a:t>
            </a:r>
            <a:r>
              <a:rPr lang="en-US" altLang="zh-CN" dirty="0"/>
              <a:t>:/embedded/</a:t>
            </a:r>
            <a:r>
              <a:rPr lang="en-US" altLang="zh-CN" dirty="0" err="1"/>
              <a:t>Busybox</a:t>
            </a:r>
            <a:r>
              <a:rPr lang="en-US" altLang="zh-CN" dirty="0"/>
              <a:t> # make install</a:t>
            </a:r>
          </a:p>
          <a:p>
            <a:pPr marL="365760" indent="-256032" eaLnBrk="1" fontAlgn="auto" hangingPunct="1">
              <a:spcAft>
                <a:spcPts val="0"/>
              </a:spcAft>
              <a:buFont typeface="Wingdings" pitchFamily="2" charset="2"/>
              <a:buNone/>
              <a:defRPr/>
            </a:pPr>
            <a:r>
              <a:rPr lang="en-US" altLang="zh-CN" dirty="0" err="1"/>
              <a:t>myhost</a:t>
            </a:r>
            <a:r>
              <a:rPr lang="en-US" altLang="zh-CN" dirty="0"/>
              <a:t>:/embedded/</a:t>
            </a:r>
            <a:r>
              <a:rPr lang="en-US" altLang="zh-CN" dirty="0" err="1"/>
              <a:t>Busybox</a:t>
            </a:r>
            <a:r>
              <a:rPr lang="en-US" altLang="zh-CN" dirty="0"/>
              <a:t> # file </a:t>
            </a:r>
            <a:r>
              <a:rPr lang="en-US" altLang="zh-CN" dirty="0" err="1"/>
              <a:t>busybox</a:t>
            </a:r>
            <a:endParaRPr lang="en-US" altLang="zh-CN" dirty="0"/>
          </a:p>
          <a:p>
            <a:pPr marL="365760" indent="-256032" eaLnBrk="1" fontAlgn="auto" hangingPunct="1">
              <a:spcAft>
                <a:spcPts val="0"/>
              </a:spcAft>
              <a:buFont typeface="Wingdings" pitchFamily="2" charset="2"/>
              <a:buNone/>
              <a:defRPr/>
            </a:pPr>
            <a:r>
              <a:rPr lang="en-US" altLang="zh-CN" u="sng" dirty="0" err="1">
                <a:solidFill>
                  <a:srgbClr val="3333FF"/>
                </a:solidFill>
                <a:effectLst>
                  <a:outerShdw blurRad="38100" dist="38100" dir="2700000" algn="tl">
                    <a:srgbClr val="C0C0C0"/>
                  </a:outerShdw>
                </a:effectLst>
              </a:rPr>
              <a:t>busybox</a:t>
            </a:r>
            <a:r>
              <a:rPr lang="en-US" altLang="zh-CN" u="sng" dirty="0">
                <a:solidFill>
                  <a:srgbClr val="3333FF"/>
                </a:solidFill>
                <a:effectLst>
                  <a:outerShdw blurRad="38100" dist="38100" dir="2700000" algn="tl">
                    <a:srgbClr val="C0C0C0"/>
                  </a:outerShdw>
                </a:effectLst>
              </a:rPr>
              <a:t>: ELF 32-bit LSB executable, ARM, version 1 (ARM</a:t>
            </a:r>
            <a:r>
              <a:rPr lang="en-US" altLang="zh-CN" u="sng" dirty="0" smtClean="0">
                <a:solidFill>
                  <a:srgbClr val="3333FF"/>
                </a:solidFill>
                <a:effectLst>
                  <a:outerShdw blurRad="38100" dist="38100" dir="2700000" algn="tl">
                    <a:srgbClr val="C0C0C0"/>
                  </a:outerShdw>
                </a:effectLst>
              </a:rPr>
              <a:t>), statically </a:t>
            </a:r>
            <a:r>
              <a:rPr lang="en-US" altLang="zh-CN" u="sng" dirty="0">
                <a:solidFill>
                  <a:srgbClr val="3333FF"/>
                </a:solidFill>
                <a:effectLst>
                  <a:outerShdw blurRad="38100" dist="38100" dir="2700000" algn="tl">
                    <a:srgbClr val="C0C0C0"/>
                  </a:outerShdw>
                </a:effectLst>
              </a:rPr>
              <a:t>linked, for GNU/Linux </a:t>
            </a:r>
            <a:r>
              <a:rPr lang="en-US" altLang="zh-CN" u="sng" dirty="0" smtClean="0">
                <a:solidFill>
                  <a:srgbClr val="3333FF"/>
                </a:solidFill>
                <a:effectLst>
                  <a:outerShdw blurRad="38100" dist="38100" dir="2700000" algn="tl">
                    <a:srgbClr val="C0C0C0"/>
                  </a:outerShdw>
                </a:effectLst>
              </a:rPr>
              <a:t>2.6.16, </a:t>
            </a:r>
            <a:r>
              <a:rPr lang="en-US" altLang="zh-CN" u="sng" dirty="0">
                <a:solidFill>
                  <a:srgbClr val="3333FF"/>
                </a:solidFill>
                <a:effectLst>
                  <a:outerShdw blurRad="38100" dist="38100" dir="2700000" algn="tl">
                    <a:srgbClr val="C0C0C0"/>
                  </a:outerShdw>
                </a:effectLst>
              </a:rPr>
              <a:t>stripped</a:t>
            </a:r>
          </a:p>
          <a:p>
            <a:pPr marL="365760" indent="-256032" eaLnBrk="1" fontAlgn="auto" hangingPunct="1">
              <a:spcAft>
                <a:spcPts val="0"/>
              </a:spcAft>
              <a:buFont typeface="Wingdings" pitchFamily="2" charset="2"/>
              <a:buNone/>
              <a:defRPr/>
            </a:pPr>
            <a:r>
              <a:rPr lang="en-US" altLang="zh-CN" dirty="0" err="1"/>
              <a:t>myhost</a:t>
            </a:r>
            <a:r>
              <a:rPr lang="en-US" altLang="zh-CN" dirty="0"/>
              <a:t>:/embedded/</a:t>
            </a:r>
            <a:r>
              <a:rPr lang="en-US" altLang="zh-CN" dirty="0" err="1"/>
              <a:t>Busybox</a:t>
            </a:r>
            <a:r>
              <a:rPr lang="en-US" altLang="zh-CN" dirty="0"/>
              <a:t> # </a:t>
            </a:r>
            <a:r>
              <a:rPr lang="en-US" altLang="zh-CN" dirty="0" err="1"/>
              <a:t>cd</a:t>
            </a:r>
            <a:r>
              <a:rPr lang="en-US" altLang="zh-CN" dirty="0"/>
              <a:t> _install   (</a:t>
            </a:r>
            <a:r>
              <a:rPr lang="zh-CN" altLang="en-US" dirty="0"/>
              <a:t>默认安装路径</a:t>
            </a:r>
            <a:r>
              <a:rPr lang="en-US" altLang="zh-CN" dirty="0"/>
              <a:t>)</a:t>
            </a:r>
          </a:p>
        </p:txBody>
      </p:sp>
      <p:sp>
        <p:nvSpPr>
          <p:cNvPr id="32770" name="页脚占位符 1"/>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p:cNvSpPr>
          <p:nvPr>
            <p:ph type="title"/>
          </p:nvPr>
        </p:nvSpPr>
        <p:spPr/>
        <p:txBody>
          <a:bodyPr/>
          <a:lstStyle/>
          <a:p>
            <a:pPr eaLnBrk="1" hangingPunct="1"/>
            <a:r>
              <a:rPr lang="en-US" altLang="zh-CN" smtClean="0">
                <a:solidFill>
                  <a:schemeClr val="tx1"/>
                </a:solidFill>
                <a:latin typeface="Arial Narrow" pitchFamily="34" charset="0"/>
              </a:rPr>
              <a:t>BusyBox </a:t>
            </a:r>
            <a:r>
              <a:rPr lang="zh-CN" altLang="en-US" smtClean="0">
                <a:solidFill>
                  <a:schemeClr val="tx1"/>
                </a:solidFill>
                <a:latin typeface="Arial Narrow" pitchFamily="34" charset="0"/>
              </a:rPr>
              <a:t>的 </a:t>
            </a:r>
            <a:r>
              <a:rPr lang="en-US" altLang="zh-CN" smtClean="0">
                <a:solidFill>
                  <a:schemeClr val="tx1"/>
                </a:solidFill>
                <a:latin typeface="Arial Narrow" pitchFamily="34" charset="0"/>
              </a:rPr>
              <a:t>init </a:t>
            </a:r>
            <a:r>
              <a:rPr lang="zh-CN" altLang="en-US" smtClean="0">
                <a:solidFill>
                  <a:schemeClr val="tx1"/>
                </a:solidFill>
                <a:latin typeface="Arial Narrow" pitchFamily="34" charset="0"/>
              </a:rPr>
              <a:t>程序（</a:t>
            </a:r>
            <a:r>
              <a:rPr lang="en-US" altLang="zh-CN" smtClean="0">
                <a:solidFill>
                  <a:schemeClr val="tx1"/>
                </a:solidFill>
                <a:latin typeface="Arial Narrow" pitchFamily="34" charset="0"/>
              </a:rPr>
              <a:t>1</a:t>
            </a:r>
            <a:r>
              <a:rPr lang="zh-CN" altLang="en-US" smtClean="0">
                <a:solidFill>
                  <a:schemeClr val="tx1"/>
                </a:solidFill>
                <a:latin typeface="Arial Narrow" pitchFamily="34" charset="0"/>
              </a:rPr>
              <a:t>）</a:t>
            </a:r>
          </a:p>
        </p:txBody>
      </p:sp>
      <p:sp>
        <p:nvSpPr>
          <p:cNvPr id="33797" name="Rectangle 3"/>
          <p:cNvSpPr>
            <a:spLocks noGrp="1"/>
          </p:cNvSpPr>
          <p:nvPr>
            <p:ph idx="1"/>
          </p:nvPr>
        </p:nvSpPr>
        <p:spPr/>
        <p:txBody>
          <a:bodyPr/>
          <a:lstStyle/>
          <a:p>
            <a:pPr eaLnBrk="1" hangingPunct="1">
              <a:buFont typeface="Wingdings 3" pitchFamily="18" charset="2"/>
              <a:buNone/>
            </a:pPr>
            <a:r>
              <a:rPr lang="en-US" altLang="zh-CN" sz="2400" smtClean="0">
                <a:latin typeface="Arial Narrow" pitchFamily="34" charset="0"/>
                <a:cs typeface="Arial" charset="0"/>
              </a:rPr>
              <a:t>BusyBox init </a:t>
            </a:r>
            <a:r>
              <a:rPr lang="zh-CN" altLang="en-US" sz="2400" smtClean="0">
                <a:latin typeface="Arial Narrow" pitchFamily="34" charset="0"/>
                <a:cs typeface="Arial" charset="0"/>
              </a:rPr>
              <a:t>实现了 </a:t>
            </a:r>
            <a:r>
              <a:rPr lang="en-US" altLang="zh-CN" sz="2400" smtClean="0">
                <a:latin typeface="Arial Narrow" pitchFamily="34" charset="0"/>
                <a:cs typeface="Arial" charset="0"/>
              </a:rPr>
              <a:t>init </a:t>
            </a:r>
            <a:r>
              <a:rPr lang="zh-CN" altLang="en-US" sz="2400" smtClean="0">
                <a:latin typeface="Arial Narrow" pitchFamily="34" charset="0"/>
                <a:cs typeface="Arial" charset="0"/>
              </a:rPr>
              <a:t>的大部分功能</a:t>
            </a:r>
            <a:endParaRPr lang="zh-CN" altLang="en-US" sz="2400" smtClean="0">
              <a:latin typeface="Arial Narrow" pitchFamily="34" charset="0"/>
            </a:endParaRPr>
          </a:p>
          <a:p>
            <a:pPr eaLnBrk="1" hangingPunct="1">
              <a:buFont typeface="Wingdings 3" pitchFamily="18" charset="2"/>
              <a:buNone/>
            </a:pPr>
            <a:r>
              <a:rPr lang="zh-CN" altLang="en-US" sz="2400" smtClean="0">
                <a:latin typeface="Arial Narrow" pitchFamily="34" charset="0"/>
                <a:cs typeface="Arial" charset="0"/>
              </a:rPr>
              <a:t>不支持</a:t>
            </a:r>
            <a:r>
              <a:rPr lang="en-US" altLang="zh-CN" sz="2400" smtClean="0">
                <a:latin typeface="Arial Narrow" pitchFamily="34" charset="0"/>
                <a:cs typeface="Arial" charset="0"/>
              </a:rPr>
              <a:t>Runlevel</a:t>
            </a:r>
          </a:p>
          <a:p>
            <a:pPr eaLnBrk="1" hangingPunct="1"/>
            <a:endParaRPr lang="zh-CN" altLang="en-US" sz="2400" smtClean="0">
              <a:latin typeface="Arial Narrow" pitchFamily="34" charset="0"/>
            </a:endParaRPr>
          </a:p>
          <a:p>
            <a:pPr eaLnBrk="1" hangingPunct="1">
              <a:buFont typeface="Wingdings 3" pitchFamily="18" charset="2"/>
              <a:buNone/>
            </a:pPr>
            <a:r>
              <a:rPr lang="en-US" altLang="zh-CN" sz="2400" smtClean="0">
                <a:latin typeface="Arial Narrow" pitchFamily="34" charset="0"/>
                <a:cs typeface="Arial" charset="0"/>
              </a:rPr>
              <a:t>BusyBox init </a:t>
            </a:r>
            <a:r>
              <a:rPr lang="zh-CN" altLang="en-US" sz="2400" smtClean="0">
                <a:latin typeface="Arial Narrow" pitchFamily="34" charset="0"/>
                <a:cs typeface="Arial" charset="0"/>
              </a:rPr>
              <a:t>执行的几个阶段</a:t>
            </a:r>
            <a:r>
              <a:rPr lang="en-US" altLang="zh-CN" sz="2400" smtClean="0">
                <a:latin typeface="Arial Narrow" pitchFamily="34" charset="0"/>
                <a:ea typeface="PMingLiU" pitchFamily="18" charset="-120"/>
              </a:rPr>
              <a:t>:</a:t>
            </a:r>
            <a:endParaRPr lang="en-US" altLang="zh-CN" sz="2400" smtClean="0">
              <a:latin typeface="Arial Narrow" pitchFamily="34" charset="0"/>
            </a:endParaRPr>
          </a:p>
          <a:p>
            <a:pPr eaLnBrk="1" hangingPunct="1">
              <a:buFont typeface="Wingdings 3" pitchFamily="18" charset="2"/>
              <a:buNone/>
            </a:pPr>
            <a:r>
              <a:rPr lang="en-US" altLang="zh-CN" sz="2400" smtClean="0">
                <a:latin typeface="Arial Narrow" pitchFamily="34" charset="0"/>
                <a:cs typeface="Arial" charset="0"/>
              </a:rPr>
              <a:t>1. </a:t>
            </a:r>
            <a:r>
              <a:rPr lang="zh-CN" altLang="en-US" sz="2400" smtClean="0">
                <a:latin typeface="Arial Narrow" pitchFamily="34" charset="0"/>
                <a:cs typeface="Arial" charset="0"/>
              </a:rPr>
              <a:t>设置 </a:t>
            </a:r>
            <a:r>
              <a:rPr lang="en-US" altLang="zh-CN" sz="2400" smtClean="0">
                <a:latin typeface="Arial Narrow" pitchFamily="34" charset="0"/>
                <a:cs typeface="Arial" charset="0"/>
              </a:rPr>
              <a:t>init </a:t>
            </a:r>
            <a:r>
              <a:rPr lang="zh-CN" altLang="en-US" sz="2400" smtClean="0">
                <a:latin typeface="Arial Narrow" pitchFamily="34" charset="0"/>
                <a:cs typeface="Arial" charset="0"/>
              </a:rPr>
              <a:t>信号句柄</a:t>
            </a:r>
            <a:endParaRPr lang="zh-CN" altLang="en-US" sz="2400" smtClean="0">
              <a:latin typeface="Arial Narrow" pitchFamily="34" charset="0"/>
            </a:endParaRPr>
          </a:p>
          <a:p>
            <a:pPr eaLnBrk="1" hangingPunct="1">
              <a:buFont typeface="Wingdings 3" pitchFamily="18" charset="2"/>
              <a:buNone/>
            </a:pPr>
            <a:r>
              <a:rPr lang="en-US" altLang="zh-CN" sz="2400" smtClean="0">
                <a:latin typeface="Arial Narrow" pitchFamily="34" charset="0"/>
                <a:cs typeface="Arial" charset="0"/>
              </a:rPr>
              <a:t>2. </a:t>
            </a:r>
            <a:r>
              <a:rPr lang="zh-CN" altLang="en-US" sz="2400" smtClean="0">
                <a:latin typeface="Arial Narrow" pitchFamily="34" charset="0"/>
                <a:cs typeface="Arial" charset="0"/>
              </a:rPr>
              <a:t>初始化 </a:t>
            </a:r>
            <a:r>
              <a:rPr lang="en-US" altLang="zh-CN" sz="2400" smtClean="0">
                <a:latin typeface="Arial Narrow" pitchFamily="34" charset="0"/>
                <a:cs typeface="Arial" charset="0"/>
              </a:rPr>
              <a:t>console(s)</a:t>
            </a:r>
            <a:endParaRPr lang="en-US" altLang="zh-CN" sz="2400" smtClean="0">
              <a:latin typeface="Arial Narrow" pitchFamily="34" charset="0"/>
            </a:endParaRPr>
          </a:p>
          <a:p>
            <a:pPr eaLnBrk="1" hangingPunct="1">
              <a:buFont typeface="Wingdings 3" pitchFamily="18" charset="2"/>
              <a:buNone/>
            </a:pPr>
            <a:r>
              <a:rPr lang="en-US" altLang="zh-CN" sz="2400" smtClean="0">
                <a:latin typeface="Arial Narrow" pitchFamily="34" charset="0"/>
                <a:cs typeface="Arial" charset="0"/>
              </a:rPr>
              <a:t>3. </a:t>
            </a:r>
            <a:r>
              <a:rPr lang="zh-CN" altLang="en-US" sz="2400" smtClean="0">
                <a:latin typeface="Arial Narrow" pitchFamily="34" charset="0"/>
                <a:cs typeface="Arial" charset="0"/>
              </a:rPr>
              <a:t>解析 </a:t>
            </a:r>
            <a:r>
              <a:rPr lang="en-US" altLang="zh-CN" sz="2400" smtClean="0">
                <a:latin typeface="Arial Narrow" pitchFamily="34" charset="0"/>
                <a:cs typeface="Arial" charset="0"/>
              </a:rPr>
              <a:t>inittab </a:t>
            </a:r>
            <a:r>
              <a:rPr lang="zh-CN" altLang="en-US" sz="2400" smtClean="0">
                <a:latin typeface="Arial Narrow" pitchFamily="34" charset="0"/>
                <a:cs typeface="Arial" charset="0"/>
              </a:rPr>
              <a:t>文件</a:t>
            </a:r>
            <a:r>
              <a:rPr lang="en-US" altLang="zh-CN" sz="2400" smtClean="0">
                <a:latin typeface="Arial Narrow" pitchFamily="34" charset="0"/>
                <a:cs typeface="Arial" charset="0"/>
              </a:rPr>
              <a:t>, /etc/inittab</a:t>
            </a:r>
            <a:endParaRPr lang="en-US" altLang="zh-CN" sz="2400" smtClean="0">
              <a:latin typeface="Arial Narrow" pitchFamily="34" charset="0"/>
            </a:endParaRPr>
          </a:p>
          <a:p>
            <a:pPr lvl="1" eaLnBrk="1" hangingPunct="1"/>
            <a:r>
              <a:rPr lang="zh-CN" altLang="en-US" smtClean="0">
                <a:solidFill>
                  <a:schemeClr val="tx1"/>
                </a:solidFill>
                <a:latin typeface="Arial Narrow" pitchFamily="34" charset="0"/>
                <a:cs typeface="Arial" charset="0"/>
              </a:rPr>
              <a:t>如果  </a:t>
            </a:r>
            <a:r>
              <a:rPr lang="en-US" altLang="zh-CN" smtClean="0">
                <a:solidFill>
                  <a:schemeClr val="tx1"/>
                </a:solidFill>
                <a:latin typeface="Arial Narrow" pitchFamily="34" charset="0"/>
                <a:cs typeface="Arial" charset="0"/>
              </a:rPr>
              <a:t>/etc/inittab </a:t>
            </a:r>
            <a:r>
              <a:rPr lang="zh-CN" altLang="en-US" smtClean="0">
                <a:solidFill>
                  <a:schemeClr val="tx1"/>
                </a:solidFill>
                <a:latin typeface="Arial Narrow" pitchFamily="34" charset="0"/>
                <a:cs typeface="Arial" charset="0"/>
              </a:rPr>
              <a:t>不存在</a:t>
            </a:r>
            <a:r>
              <a:rPr lang="en-US" altLang="zh-CN" smtClean="0">
                <a:solidFill>
                  <a:schemeClr val="tx1"/>
                </a:solidFill>
                <a:latin typeface="Arial Narrow" pitchFamily="34" charset="0"/>
                <a:cs typeface="Arial" charset="0"/>
              </a:rPr>
              <a:t>, BusyBox </a:t>
            </a:r>
            <a:r>
              <a:rPr lang="zh-CN" altLang="en-US" smtClean="0">
                <a:solidFill>
                  <a:schemeClr val="tx1"/>
                </a:solidFill>
                <a:latin typeface="Arial Narrow" pitchFamily="34" charset="0"/>
                <a:cs typeface="Arial" charset="0"/>
              </a:rPr>
              <a:t>使用缺省值</a:t>
            </a:r>
            <a:r>
              <a:rPr lang="en-US" altLang="zh-CN" smtClean="0">
                <a:solidFill>
                  <a:schemeClr val="tx1"/>
                </a:solidFill>
                <a:latin typeface="Arial Narrow" pitchFamily="34" charset="0"/>
                <a:cs typeface="Arial" charset="0"/>
              </a:rPr>
              <a:t>:</a:t>
            </a:r>
            <a:endParaRPr lang="en-US" altLang="zh-CN" smtClean="0">
              <a:latin typeface="Arial Narrow" pitchFamily="34" charset="0"/>
            </a:endParaRPr>
          </a:p>
          <a:p>
            <a:pPr lvl="1" eaLnBrk="1" hangingPunct="1"/>
            <a:r>
              <a:rPr lang="zh-CN" altLang="en-US" smtClean="0">
                <a:solidFill>
                  <a:schemeClr val="tx1"/>
                </a:solidFill>
                <a:latin typeface="Arial Narrow" pitchFamily="34" charset="0"/>
                <a:cs typeface="Arial" charset="0"/>
              </a:rPr>
              <a:t>详细内容参考 </a:t>
            </a:r>
            <a:r>
              <a:rPr lang="en-US" altLang="zh-CN" smtClean="0">
                <a:solidFill>
                  <a:schemeClr val="tx1"/>
                </a:solidFill>
                <a:latin typeface="Arial Narrow" pitchFamily="34" charset="0"/>
                <a:cs typeface="Arial" charset="0"/>
              </a:rPr>
              <a:t>BusyBox </a:t>
            </a:r>
            <a:r>
              <a:rPr lang="zh-CN" altLang="en-US" smtClean="0">
                <a:solidFill>
                  <a:schemeClr val="tx1"/>
                </a:solidFill>
                <a:latin typeface="Arial Narrow" pitchFamily="34" charset="0"/>
                <a:cs typeface="Arial" charset="0"/>
              </a:rPr>
              <a:t>相关文档</a:t>
            </a:r>
            <a:endParaRPr lang="zh-CN" altLang="en-US" smtClean="0">
              <a:solidFill>
                <a:schemeClr val="tx1"/>
              </a:solidFill>
              <a:latin typeface="Arial Narrow" pitchFamily="34" charset="0"/>
            </a:endParaRPr>
          </a:p>
          <a:p>
            <a:pPr eaLnBrk="1" hangingPunct="1"/>
            <a:endParaRPr lang="en-US" altLang="zh-CN" sz="2000" smtClean="0">
              <a:latin typeface="Arial Narrow" pitchFamily="34" charset="0"/>
            </a:endParaRPr>
          </a:p>
        </p:txBody>
      </p:sp>
      <p:sp>
        <p:nvSpPr>
          <p:cNvPr id="33794"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p:cNvSpPr>
          <p:nvPr>
            <p:ph type="title"/>
          </p:nvPr>
        </p:nvSpPr>
        <p:spPr/>
        <p:txBody>
          <a:bodyPr/>
          <a:lstStyle/>
          <a:p>
            <a:pPr eaLnBrk="1" hangingPunct="1"/>
            <a:r>
              <a:rPr lang="en-US" altLang="zh-CN" b="1" smtClean="0">
                <a:solidFill>
                  <a:schemeClr val="tx1"/>
                </a:solidFill>
                <a:latin typeface="Arial Narrow" pitchFamily="34" charset="0"/>
              </a:rPr>
              <a:t>BusyBox </a:t>
            </a:r>
            <a:r>
              <a:rPr lang="zh-CN" altLang="en-US" b="1" smtClean="0">
                <a:solidFill>
                  <a:schemeClr val="tx1"/>
                </a:solidFill>
                <a:latin typeface="Arial Narrow" pitchFamily="34" charset="0"/>
              </a:rPr>
              <a:t>的 </a:t>
            </a:r>
            <a:r>
              <a:rPr lang="en-US" altLang="zh-CN" b="1" smtClean="0">
                <a:solidFill>
                  <a:schemeClr val="tx1"/>
                </a:solidFill>
                <a:latin typeface="Arial Narrow" pitchFamily="34" charset="0"/>
              </a:rPr>
              <a:t>init </a:t>
            </a:r>
            <a:r>
              <a:rPr lang="zh-CN" altLang="en-US" b="1" smtClean="0">
                <a:solidFill>
                  <a:schemeClr val="tx1"/>
                </a:solidFill>
                <a:latin typeface="Arial Narrow" pitchFamily="34" charset="0"/>
              </a:rPr>
              <a:t>程序（</a:t>
            </a:r>
            <a:r>
              <a:rPr lang="en-US" altLang="zh-CN" b="1" smtClean="0">
                <a:solidFill>
                  <a:schemeClr val="tx1"/>
                </a:solidFill>
                <a:latin typeface="Arial Narrow" pitchFamily="34" charset="0"/>
              </a:rPr>
              <a:t>2</a:t>
            </a:r>
            <a:r>
              <a:rPr lang="zh-CN" altLang="en-US" b="1" smtClean="0">
                <a:solidFill>
                  <a:schemeClr val="tx1"/>
                </a:solidFill>
                <a:latin typeface="Arial Narrow" pitchFamily="34" charset="0"/>
              </a:rPr>
              <a:t>）</a:t>
            </a:r>
          </a:p>
        </p:txBody>
      </p:sp>
      <p:sp>
        <p:nvSpPr>
          <p:cNvPr id="34821" name="Rectangle 3"/>
          <p:cNvSpPr>
            <a:spLocks noGrp="1"/>
          </p:cNvSpPr>
          <p:nvPr>
            <p:ph idx="1"/>
          </p:nvPr>
        </p:nvSpPr>
        <p:spPr/>
        <p:txBody>
          <a:bodyPr/>
          <a:lstStyle/>
          <a:p>
            <a:pPr eaLnBrk="1" hangingPunct="1">
              <a:buFont typeface="Wingdings 3" pitchFamily="18" charset="2"/>
              <a:buNone/>
            </a:pPr>
            <a:r>
              <a:rPr lang="en-US" altLang="zh-CN" sz="2400" smtClean="0">
                <a:latin typeface="Arial Narrow" pitchFamily="34" charset="0"/>
                <a:cs typeface="Arial" charset="0"/>
              </a:rPr>
              <a:t>4. </a:t>
            </a:r>
            <a:r>
              <a:rPr lang="zh-CN" altLang="en-US" sz="2400" smtClean="0">
                <a:latin typeface="Arial Narrow" pitchFamily="34" charset="0"/>
                <a:cs typeface="Arial" charset="0"/>
              </a:rPr>
              <a:t>运行系统初始化脚本 </a:t>
            </a:r>
            <a:r>
              <a:rPr lang="en-US" altLang="zh-CN" sz="2400" smtClean="0">
                <a:latin typeface="Arial Narrow" pitchFamily="34" charset="0"/>
                <a:cs typeface="Arial" charset="0"/>
              </a:rPr>
              <a:t>(</a:t>
            </a:r>
            <a:r>
              <a:rPr lang="en-US" altLang="zh-CN" sz="2400" b="1" smtClean="0">
                <a:latin typeface="Arial Narrow" pitchFamily="34" charset="0"/>
                <a:cs typeface="Arial" charset="0"/>
              </a:rPr>
              <a:t>BusyBox </a:t>
            </a:r>
            <a:r>
              <a:rPr lang="en-US" altLang="zh-CN" sz="2400" b="1" smtClean="0">
                <a:latin typeface="Arial Narrow" pitchFamily="34" charset="0"/>
                <a:ea typeface="PMingLiU" pitchFamily="18" charset="-120"/>
              </a:rPr>
              <a:t>use </a:t>
            </a:r>
            <a:r>
              <a:rPr lang="en-US" altLang="zh-CN" sz="2400" b="1" smtClean="0">
                <a:latin typeface="Arial Narrow" pitchFamily="34" charset="0"/>
                <a:cs typeface="Arial" charset="0"/>
              </a:rPr>
              <a:t>/etc/init.d/rcS</a:t>
            </a:r>
            <a:r>
              <a:rPr lang="zh-CN" altLang="en-US" sz="2400" smtClean="0">
                <a:latin typeface="Arial Narrow" pitchFamily="34" charset="0"/>
                <a:cs typeface="Arial" charset="0"/>
              </a:rPr>
              <a:t>作为缺省</a:t>
            </a:r>
            <a:r>
              <a:rPr lang="en-US" altLang="zh-CN" sz="2400" smtClean="0">
                <a:latin typeface="Arial Narrow" pitchFamily="34" charset="0"/>
                <a:cs typeface="Arial" charset="0"/>
              </a:rPr>
              <a:t>)</a:t>
            </a:r>
          </a:p>
          <a:p>
            <a:pPr lvl="1" eaLnBrk="1" hangingPunct="1"/>
            <a:r>
              <a:rPr lang="zh-CN" altLang="en-US" smtClean="0">
                <a:solidFill>
                  <a:schemeClr val="tx1"/>
                </a:solidFill>
                <a:latin typeface="Arial Narrow" pitchFamily="34" charset="0"/>
                <a:cs typeface="Arial" charset="0"/>
              </a:rPr>
              <a:t>在这里你可以做的工作</a:t>
            </a:r>
            <a:r>
              <a:rPr lang="en-US" altLang="zh-CN" smtClean="0">
                <a:solidFill>
                  <a:schemeClr val="tx1"/>
                </a:solidFill>
                <a:latin typeface="Arial Narrow" pitchFamily="34" charset="0"/>
                <a:cs typeface="Arial" charset="0"/>
              </a:rPr>
              <a:t>:</a:t>
            </a:r>
          </a:p>
          <a:p>
            <a:pPr lvl="2" eaLnBrk="1" hangingPunct="1"/>
            <a:r>
              <a:rPr lang="zh-CN" altLang="en-US" sz="2400" smtClean="0">
                <a:latin typeface="Arial Narrow" pitchFamily="34" charset="0"/>
                <a:cs typeface="Arial" charset="0"/>
              </a:rPr>
              <a:t>重新以 </a:t>
            </a:r>
            <a:r>
              <a:rPr lang="en-US" altLang="zh-CN" sz="2400" b="1" smtClean="0">
                <a:latin typeface="Arial Narrow" pitchFamily="34" charset="0"/>
                <a:cs typeface="Arial" charset="0"/>
              </a:rPr>
              <a:t>rw</a:t>
            </a:r>
            <a:r>
              <a:rPr lang="en-US" altLang="zh-CN" sz="2400" smtClean="0">
                <a:latin typeface="Arial Narrow" pitchFamily="34" charset="0"/>
                <a:cs typeface="Arial" charset="0"/>
              </a:rPr>
              <a:t> </a:t>
            </a:r>
            <a:r>
              <a:rPr lang="zh-CN" altLang="en-US" sz="2400" smtClean="0">
                <a:latin typeface="Arial Narrow" pitchFamily="34" charset="0"/>
                <a:cs typeface="Arial" charset="0"/>
              </a:rPr>
              <a:t>模式挂载根文件系统</a:t>
            </a:r>
          </a:p>
          <a:p>
            <a:pPr lvl="2" eaLnBrk="1" hangingPunct="1"/>
            <a:r>
              <a:rPr lang="zh-CN" altLang="en-US" sz="2400" smtClean="0">
                <a:latin typeface="Arial Narrow" pitchFamily="34" charset="0"/>
                <a:cs typeface="Arial" charset="0"/>
              </a:rPr>
              <a:t>挂载附加的文件系统</a:t>
            </a:r>
          </a:p>
          <a:p>
            <a:pPr lvl="2" eaLnBrk="1" hangingPunct="1"/>
            <a:r>
              <a:rPr lang="zh-CN" altLang="en-US" sz="2400" smtClean="0">
                <a:latin typeface="Arial Narrow" pitchFamily="34" charset="0"/>
              </a:rPr>
              <a:t>初始化并启动网络接口</a:t>
            </a:r>
          </a:p>
          <a:p>
            <a:pPr lvl="2" eaLnBrk="1" hangingPunct="1"/>
            <a:r>
              <a:rPr lang="zh-CN" altLang="en-US" sz="2400" smtClean="0">
                <a:latin typeface="Arial Narrow" pitchFamily="34" charset="0"/>
                <a:cs typeface="Arial" charset="0"/>
              </a:rPr>
              <a:t>启动系统守护进程</a:t>
            </a:r>
          </a:p>
          <a:p>
            <a:pPr eaLnBrk="1" hangingPunct="1">
              <a:buFont typeface="Wingdings 3" pitchFamily="18" charset="2"/>
              <a:buNone/>
            </a:pPr>
            <a:r>
              <a:rPr lang="en-US" altLang="zh-CN" sz="2400" smtClean="0">
                <a:latin typeface="Arial Narrow" pitchFamily="34" charset="0"/>
                <a:cs typeface="Arial" charset="0"/>
              </a:rPr>
              <a:t>5.  </a:t>
            </a:r>
            <a:r>
              <a:rPr lang="zh-CN" altLang="en-US" sz="2400" smtClean="0">
                <a:latin typeface="Arial Narrow" pitchFamily="34" charset="0"/>
                <a:cs typeface="Arial" charset="0"/>
              </a:rPr>
              <a:t>运行 </a:t>
            </a:r>
            <a:r>
              <a:rPr lang="en-US" altLang="zh-CN" sz="2400" b="1" smtClean="0">
                <a:latin typeface="Arial Narrow" pitchFamily="34" charset="0"/>
                <a:cs typeface="Arial" charset="0"/>
              </a:rPr>
              <a:t>inittab</a:t>
            </a:r>
            <a:r>
              <a:rPr lang="zh-CN" altLang="en-US" sz="2400" smtClean="0">
                <a:latin typeface="Arial Narrow" pitchFamily="34" charset="0"/>
                <a:cs typeface="Arial" charset="0"/>
              </a:rPr>
              <a:t>中所有</a:t>
            </a:r>
            <a:r>
              <a:rPr lang="en-US" altLang="zh-CN" smtClean="0">
                <a:latin typeface="Arial Narrow" pitchFamily="34" charset="0"/>
                <a:cs typeface="Arial" charset="0"/>
              </a:rPr>
              <a:t>action </a:t>
            </a:r>
            <a:r>
              <a:rPr lang="zh-CN" altLang="en-US" smtClean="0">
                <a:latin typeface="Arial Narrow" pitchFamily="34" charset="0"/>
                <a:cs typeface="Arial" charset="0"/>
              </a:rPr>
              <a:t>为 </a:t>
            </a:r>
            <a:r>
              <a:rPr lang="en-US" altLang="zh-CN" smtClean="0">
                <a:latin typeface="Arial Narrow" pitchFamily="34" charset="0"/>
                <a:cs typeface="Arial" charset="0"/>
              </a:rPr>
              <a:t>wait</a:t>
            </a:r>
            <a:r>
              <a:rPr lang="en-US" altLang="zh-CN" sz="2400" smtClean="0">
                <a:latin typeface="Arial Narrow" pitchFamily="34" charset="0"/>
                <a:cs typeface="Arial" charset="0"/>
              </a:rPr>
              <a:t> </a:t>
            </a:r>
            <a:r>
              <a:rPr lang="zh-CN" altLang="en-US" sz="2400" smtClean="0">
                <a:latin typeface="Arial Narrow" pitchFamily="34" charset="0"/>
                <a:cs typeface="Arial" charset="0"/>
              </a:rPr>
              <a:t>的命令</a:t>
            </a:r>
            <a:endParaRPr lang="zh-CN" altLang="en-US" smtClean="0">
              <a:latin typeface="Arial Narrow" pitchFamily="34" charset="0"/>
            </a:endParaRPr>
          </a:p>
          <a:p>
            <a:pPr eaLnBrk="1" hangingPunct="1">
              <a:buFont typeface="Wingdings 3" pitchFamily="18" charset="2"/>
              <a:buNone/>
            </a:pPr>
            <a:r>
              <a:rPr lang="en-US" altLang="zh-CN" sz="2400" smtClean="0">
                <a:latin typeface="Arial Narrow" pitchFamily="34" charset="0"/>
                <a:cs typeface="Arial" charset="0"/>
              </a:rPr>
              <a:t>6.  </a:t>
            </a:r>
            <a:r>
              <a:rPr lang="zh-CN" altLang="en-US" sz="2400" smtClean="0">
                <a:latin typeface="Arial Narrow" pitchFamily="34" charset="0"/>
                <a:cs typeface="Arial" charset="0"/>
              </a:rPr>
              <a:t>运行 </a:t>
            </a:r>
            <a:r>
              <a:rPr lang="en-US" altLang="zh-CN" sz="2400" b="1" smtClean="0">
                <a:latin typeface="Arial Narrow" pitchFamily="34" charset="0"/>
                <a:cs typeface="Arial" charset="0"/>
              </a:rPr>
              <a:t>inittab</a:t>
            </a:r>
            <a:r>
              <a:rPr lang="en-US" altLang="zh-CN" sz="2400" smtClean="0">
                <a:latin typeface="Arial Narrow" pitchFamily="34" charset="0"/>
                <a:cs typeface="Arial" charset="0"/>
              </a:rPr>
              <a:t> </a:t>
            </a:r>
            <a:r>
              <a:rPr lang="zh-CN" altLang="en-US" sz="2400" smtClean="0">
                <a:latin typeface="Arial Narrow" pitchFamily="34" charset="0"/>
                <a:cs typeface="Arial" charset="0"/>
              </a:rPr>
              <a:t>中所有</a:t>
            </a:r>
            <a:r>
              <a:rPr lang="en-US" altLang="zh-CN" smtClean="0">
                <a:latin typeface="Arial Narrow" pitchFamily="34" charset="0"/>
                <a:cs typeface="Arial" charset="0"/>
              </a:rPr>
              <a:t>action </a:t>
            </a:r>
            <a:r>
              <a:rPr lang="zh-CN" altLang="en-US" smtClean="0">
                <a:latin typeface="Arial Narrow" pitchFamily="34" charset="0"/>
                <a:cs typeface="Arial" charset="0"/>
              </a:rPr>
              <a:t>为 </a:t>
            </a:r>
            <a:r>
              <a:rPr lang="en-US" altLang="zh-CN" sz="2400" b="1" smtClean="0">
                <a:latin typeface="Arial Narrow" pitchFamily="34" charset="0"/>
                <a:cs typeface="Arial" charset="0"/>
              </a:rPr>
              <a:t>once</a:t>
            </a:r>
            <a:r>
              <a:rPr lang="zh-CN" altLang="en-US" sz="2400" smtClean="0">
                <a:latin typeface="Arial Narrow" pitchFamily="34" charset="0"/>
                <a:cs typeface="Arial" charset="0"/>
              </a:rPr>
              <a:t>的命令</a:t>
            </a:r>
            <a:endParaRPr lang="zh-CN" altLang="en-US" smtClean="0">
              <a:latin typeface="Arial Narrow" pitchFamily="34" charset="0"/>
            </a:endParaRPr>
          </a:p>
          <a:p>
            <a:pPr eaLnBrk="1" hangingPunct="1">
              <a:buFont typeface="Wingdings 3" pitchFamily="18" charset="2"/>
              <a:buNone/>
            </a:pPr>
            <a:r>
              <a:rPr lang="en-US" altLang="zh-CN" sz="2400" smtClean="0">
                <a:latin typeface="Arial Narrow" pitchFamily="34" charset="0"/>
                <a:cs typeface="Arial" charset="0"/>
              </a:rPr>
              <a:t>7. </a:t>
            </a:r>
            <a:r>
              <a:rPr lang="zh-CN" altLang="en-US" sz="2400" smtClean="0">
                <a:latin typeface="Arial Narrow" pitchFamily="34" charset="0"/>
                <a:cs typeface="Arial" charset="0"/>
              </a:rPr>
              <a:t>循环运行</a:t>
            </a:r>
            <a:r>
              <a:rPr lang="en-US" altLang="zh-CN" sz="2400" smtClean="0">
                <a:latin typeface="Arial Narrow" pitchFamily="34" charset="0"/>
                <a:cs typeface="Arial" charset="0"/>
              </a:rPr>
              <a:t>:</a:t>
            </a:r>
            <a:endParaRPr lang="en-US" altLang="zh-CN" sz="2400" smtClean="0">
              <a:latin typeface="Arial Narrow" pitchFamily="34" charset="0"/>
            </a:endParaRPr>
          </a:p>
          <a:p>
            <a:pPr lvl="1" eaLnBrk="1" hangingPunct="1">
              <a:buFont typeface="Wingdings 3" pitchFamily="18" charset="2"/>
              <a:buNone/>
            </a:pPr>
            <a:r>
              <a:rPr lang="en-US" altLang="zh-CN" smtClean="0">
                <a:solidFill>
                  <a:schemeClr val="tx1"/>
                </a:solidFill>
                <a:latin typeface="Arial Narrow" pitchFamily="34" charset="0"/>
                <a:cs typeface="Arial" charset="0"/>
              </a:rPr>
              <a:t>1)</a:t>
            </a:r>
            <a:r>
              <a:rPr lang="zh-CN" altLang="en-US" smtClean="0">
                <a:latin typeface="Arial Narrow" pitchFamily="34" charset="0"/>
                <a:cs typeface="Arial" charset="0"/>
              </a:rPr>
              <a:t>运行 </a:t>
            </a:r>
            <a:r>
              <a:rPr lang="en-US" altLang="zh-CN" b="1" smtClean="0">
                <a:solidFill>
                  <a:schemeClr val="tx1"/>
                </a:solidFill>
                <a:latin typeface="Arial Narrow" pitchFamily="34" charset="0"/>
                <a:cs typeface="Arial" charset="0"/>
              </a:rPr>
              <a:t>inittab</a:t>
            </a:r>
            <a:r>
              <a:rPr lang="zh-CN" altLang="en-US" smtClean="0">
                <a:latin typeface="Arial Narrow" pitchFamily="34" charset="0"/>
                <a:cs typeface="Arial" charset="0"/>
              </a:rPr>
              <a:t>中所有</a:t>
            </a:r>
            <a:r>
              <a:rPr lang="en-US" altLang="zh-CN" smtClean="0">
                <a:solidFill>
                  <a:schemeClr val="tx1"/>
                </a:solidFill>
                <a:latin typeface="Arial Narrow" pitchFamily="34" charset="0"/>
                <a:cs typeface="Arial" charset="0"/>
              </a:rPr>
              <a:t>action </a:t>
            </a:r>
            <a:r>
              <a:rPr lang="zh-CN" altLang="en-US" smtClean="0">
                <a:solidFill>
                  <a:schemeClr val="tx1"/>
                </a:solidFill>
                <a:latin typeface="Arial Narrow" pitchFamily="34" charset="0"/>
                <a:cs typeface="Arial" charset="0"/>
              </a:rPr>
              <a:t>为 </a:t>
            </a:r>
            <a:r>
              <a:rPr lang="en-US" altLang="zh-CN" b="1" smtClean="0">
                <a:solidFill>
                  <a:schemeClr val="tx1"/>
                </a:solidFill>
                <a:latin typeface="Arial Narrow" pitchFamily="34" charset="0"/>
                <a:cs typeface="Arial" charset="0"/>
              </a:rPr>
              <a:t>respawn</a:t>
            </a:r>
            <a:r>
              <a:rPr lang="en-US" altLang="zh-CN" smtClean="0">
                <a:solidFill>
                  <a:schemeClr val="tx1"/>
                </a:solidFill>
                <a:latin typeface="Arial Narrow" pitchFamily="34" charset="0"/>
                <a:cs typeface="Arial" charset="0"/>
              </a:rPr>
              <a:t> </a:t>
            </a:r>
            <a:r>
              <a:rPr lang="zh-CN" altLang="en-US" smtClean="0">
                <a:latin typeface="Arial Narrow" pitchFamily="34" charset="0"/>
                <a:cs typeface="Arial" charset="0"/>
              </a:rPr>
              <a:t>的命令</a:t>
            </a:r>
          </a:p>
          <a:p>
            <a:pPr lvl="1" eaLnBrk="1" hangingPunct="1">
              <a:buFont typeface="Wingdings 3" pitchFamily="18" charset="2"/>
              <a:buNone/>
            </a:pPr>
            <a:r>
              <a:rPr lang="en-US" altLang="zh-CN" smtClean="0">
                <a:solidFill>
                  <a:schemeClr val="tx1"/>
                </a:solidFill>
                <a:latin typeface="Arial Narrow" pitchFamily="34" charset="0"/>
                <a:cs typeface="Arial" charset="0"/>
              </a:rPr>
              <a:t>2)</a:t>
            </a:r>
            <a:r>
              <a:rPr lang="zh-CN" altLang="en-US" smtClean="0">
                <a:latin typeface="Arial Narrow" pitchFamily="34" charset="0"/>
                <a:cs typeface="Arial" charset="0"/>
              </a:rPr>
              <a:t>运行 </a:t>
            </a:r>
            <a:r>
              <a:rPr lang="en-US" altLang="zh-CN" b="1" smtClean="0">
                <a:solidFill>
                  <a:schemeClr val="tx1"/>
                </a:solidFill>
                <a:latin typeface="Arial Narrow" pitchFamily="34" charset="0"/>
                <a:cs typeface="Arial" charset="0"/>
              </a:rPr>
              <a:t>inittab</a:t>
            </a:r>
            <a:r>
              <a:rPr lang="zh-CN" altLang="en-US" smtClean="0">
                <a:latin typeface="Arial Narrow" pitchFamily="34" charset="0"/>
                <a:cs typeface="Arial" charset="0"/>
              </a:rPr>
              <a:t>中所有</a:t>
            </a:r>
            <a:r>
              <a:rPr lang="en-US" altLang="zh-CN" smtClean="0">
                <a:solidFill>
                  <a:schemeClr val="tx1"/>
                </a:solidFill>
                <a:latin typeface="Arial Narrow" pitchFamily="34" charset="0"/>
                <a:cs typeface="Arial" charset="0"/>
              </a:rPr>
              <a:t>action </a:t>
            </a:r>
            <a:r>
              <a:rPr lang="zh-CN" altLang="en-US" smtClean="0">
                <a:solidFill>
                  <a:schemeClr val="tx1"/>
                </a:solidFill>
                <a:latin typeface="Arial Narrow" pitchFamily="34" charset="0"/>
                <a:cs typeface="Arial" charset="0"/>
              </a:rPr>
              <a:t>为 </a:t>
            </a:r>
            <a:r>
              <a:rPr lang="en-US" altLang="zh-CN" smtClean="0">
                <a:solidFill>
                  <a:schemeClr val="tx1"/>
                </a:solidFill>
                <a:latin typeface="Arial Narrow" pitchFamily="34" charset="0"/>
                <a:cs typeface="Arial" charset="0"/>
              </a:rPr>
              <a:t>askfirst</a:t>
            </a:r>
            <a:r>
              <a:rPr lang="zh-CN" altLang="en-US" smtClean="0">
                <a:latin typeface="Arial Narrow" pitchFamily="34" charset="0"/>
                <a:cs typeface="Arial" charset="0"/>
              </a:rPr>
              <a:t>的命令</a:t>
            </a:r>
          </a:p>
        </p:txBody>
      </p:sp>
      <p:sp>
        <p:nvSpPr>
          <p:cNvPr id="34818"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p:cNvSpPr>
          <p:nvPr>
            <p:ph type="title"/>
          </p:nvPr>
        </p:nvSpPr>
        <p:spPr/>
        <p:txBody>
          <a:bodyPr/>
          <a:lstStyle/>
          <a:p>
            <a:pPr eaLnBrk="1" hangingPunct="1"/>
            <a:r>
              <a:rPr lang="en-US" altLang="zh-CN" b="1" smtClean="0">
                <a:solidFill>
                  <a:schemeClr val="tx1"/>
                </a:solidFill>
                <a:latin typeface="Arial Narrow" pitchFamily="34" charset="0"/>
              </a:rPr>
              <a:t>BusyBox init  </a:t>
            </a:r>
            <a:r>
              <a:rPr lang="zh-CN" altLang="en-US" b="1" smtClean="0">
                <a:solidFill>
                  <a:schemeClr val="tx1"/>
                </a:solidFill>
                <a:latin typeface="Arial Narrow" pitchFamily="34" charset="0"/>
              </a:rPr>
              <a:t>支持的 </a:t>
            </a:r>
            <a:r>
              <a:rPr lang="en-US" altLang="zh-CN" b="1" smtClean="0">
                <a:solidFill>
                  <a:schemeClr val="tx1"/>
                </a:solidFill>
                <a:latin typeface="Arial Narrow" pitchFamily="34" charset="0"/>
              </a:rPr>
              <a:t>inittab </a:t>
            </a:r>
            <a:r>
              <a:rPr lang="zh-CN" altLang="en-US" b="1" smtClean="0">
                <a:solidFill>
                  <a:schemeClr val="tx1"/>
                </a:solidFill>
                <a:latin typeface="Arial Narrow" pitchFamily="34" charset="0"/>
              </a:rPr>
              <a:t>文件格式</a:t>
            </a:r>
          </a:p>
        </p:txBody>
      </p:sp>
      <p:sp>
        <p:nvSpPr>
          <p:cNvPr id="35845" name="Rectangle 3"/>
          <p:cNvSpPr>
            <a:spLocks noGrp="1"/>
          </p:cNvSpPr>
          <p:nvPr>
            <p:ph idx="1"/>
          </p:nvPr>
        </p:nvSpPr>
        <p:spPr/>
        <p:txBody>
          <a:bodyPr/>
          <a:lstStyle/>
          <a:p>
            <a:pPr eaLnBrk="1" hangingPunct="1"/>
            <a:r>
              <a:rPr lang="en-US" altLang="zh-CN" sz="2000" smtClean="0">
                <a:latin typeface="Arial Narrow" pitchFamily="34" charset="0"/>
                <a:cs typeface="Arial" charset="0"/>
              </a:rPr>
              <a:t>BusyBox init </a:t>
            </a:r>
            <a:r>
              <a:rPr lang="zh-CN" altLang="en-US" sz="2000" smtClean="0">
                <a:latin typeface="Arial Narrow" pitchFamily="34" charset="0"/>
                <a:cs typeface="Arial" charset="0"/>
              </a:rPr>
              <a:t>程序解析 </a:t>
            </a:r>
            <a:r>
              <a:rPr lang="en-US" altLang="zh-CN" sz="2000" smtClean="0">
                <a:latin typeface="Arial Narrow" pitchFamily="34" charset="0"/>
                <a:cs typeface="Arial" charset="0"/>
              </a:rPr>
              <a:t>/etc/inittab</a:t>
            </a:r>
            <a:r>
              <a:rPr lang="zh-CN" altLang="en-US" sz="2000" smtClean="0">
                <a:latin typeface="Arial Narrow" pitchFamily="34" charset="0"/>
                <a:cs typeface="Arial" charset="0"/>
              </a:rPr>
              <a:t>文件</a:t>
            </a:r>
            <a:r>
              <a:rPr lang="en-US" altLang="zh-CN" sz="2000" smtClean="0">
                <a:latin typeface="Arial Narrow" pitchFamily="34" charset="0"/>
                <a:cs typeface="Arial" charset="0"/>
              </a:rPr>
              <a:t>.</a:t>
            </a:r>
            <a:r>
              <a:rPr lang="zh-CN" altLang="en-US" sz="2000" smtClean="0">
                <a:latin typeface="Arial Narrow" pitchFamily="34" charset="0"/>
                <a:cs typeface="Arial" charset="0"/>
              </a:rPr>
              <a:t>如果 </a:t>
            </a:r>
            <a:r>
              <a:rPr lang="en-US" altLang="zh-CN" sz="2000" smtClean="0">
                <a:latin typeface="Arial Narrow" pitchFamily="34" charset="0"/>
                <a:cs typeface="Arial" charset="0"/>
              </a:rPr>
              <a:t>/etc/inittab </a:t>
            </a:r>
            <a:r>
              <a:rPr lang="zh-CN" altLang="en-US" sz="2000" smtClean="0">
                <a:latin typeface="Arial Narrow" pitchFamily="34" charset="0"/>
                <a:cs typeface="Arial" charset="0"/>
              </a:rPr>
              <a:t>不存在</a:t>
            </a:r>
            <a:r>
              <a:rPr lang="en-US" altLang="zh-CN" sz="2000" smtClean="0">
                <a:latin typeface="Arial Narrow" pitchFamily="34" charset="0"/>
                <a:cs typeface="Arial" charset="0"/>
              </a:rPr>
              <a:t>, </a:t>
            </a:r>
            <a:r>
              <a:rPr lang="zh-CN" altLang="en-US" sz="2000" smtClean="0">
                <a:latin typeface="Arial Narrow" pitchFamily="34" charset="0"/>
                <a:cs typeface="Arial" charset="0"/>
              </a:rPr>
              <a:t>则用缺省值</a:t>
            </a:r>
            <a:endParaRPr lang="zh-CN" altLang="en-US" sz="2000" smtClean="0">
              <a:latin typeface="Arial Narrow" pitchFamily="34" charset="0"/>
            </a:endParaRPr>
          </a:p>
          <a:p>
            <a:pPr eaLnBrk="1" hangingPunct="1"/>
            <a:r>
              <a:rPr lang="en-US" altLang="zh-CN" sz="2000" smtClean="0">
                <a:latin typeface="Arial Narrow" pitchFamily="34" charset="0"/>
                <a:cs typeface="Arial" charset="0"/>
              </a:rPr>
              <a:t>BusyBox init </a:t>
            </a:r>
            <a:r>
              <a:rPr lang="zh-CN" altLang="en-US" sz="2000" smtClean="0">
                <a:latin typeface="Arial Narrow" pitchFamily="34" charset="0"/>
                <a:cs typeface="Arial" charset="0"/>
              </a:rPr>
              <a:t>支持的  </a:t>
            </a:r>
            <a:r>
              <a:rPr lang="en-US" altLang="zh-CN" sz="2000" smtClean="0">
                <a:latin typeface="Arial Narrow" pitchFamily="34" charset="0"/>
                <a:cs typeface="Arial" charset="0"/>
              </a:rPr>
              <a:t>inittab </a:t>
            </a:r>
            <a:r>
              <a:rPr lang="zh-CN" altLang="en-US" sz="2000" smtClean="0">
                <a:latin typeface="Arial Narrow" pitchFamily="34" charset="0"/>
                <a:ea typeface="PMingLiU" pitchFamily="18" charset="-120"/>
              </a:rPr>
              <a:t>格式</a:t>
            </a:r>
            <a:endParaRPr lang="zh-CN" altLang="en-US" sz="2000" smtClean="0">
              <a:latin typeface="Arial Narrow" pitchFamily="34" charset="0"/>
            </a:endParaRPr>
          </a:p>
          <a:p>
            <a:pPr lvl="1" eaLnBrk="1" hangingPunct="1"/>
            <a:r>
              <a:rPr lang="en-US" altLang="zh-CN" sz="2000" smtClean="0">
                <a:solidFill>
                  <a:schemeClr val="tx1"/>
                </a:solidFill>
                <a:latin typeface="Arial Narrow" pitchFamily="34" charset="0"/>
                <a:cs typeface="Arial" charset="0"/>
              </a:rPr>
              <a:t>id:runlevels:action:process</a:t>
            </a:r>
            <a:endParaRPr lang="en-US" altLang="zh-CN" sz="2000" smtClean="0">
              <a:solidFill>
                <a:schemeClr val="tx1"/>
              </a:solidFill>
              <a:latin typeface="Arial Narrow" pitchFamily="34" charset="0"/>
            </a:endParaRPr>
          </a:p>
          <a:p>
            <a:pPr lvl="1" eaLnBrk="1" hangingPunct="1"/>
            <a:r>
              <a:rPr lang="en-US" altLang="zh-CN" sz="2000" smtClean="0">
                <a:solidFill>
                  <a:schemeClr val="tx1"/>
                </a:solidFill>
                <a:latin typeface="Arial Narrow" pitchFamily="34" charset="0"/>
                <a:cs typeface="Arial" charset="0"/>
              </a:rPr>
              <a:t>id</a:t>
            </a:r>
            <a:endParaRPr lang="en-US" altLang="zh-CN" sz="2000" smtClean="0">
              <a:solidFill>
                <a:schemeClr val="tx1"/>
              </a:solidFill>
              <a:latin typeface="Arial Narrow" pitchFamily="34" charset="0"/>
            </a:endParaRPr>
          </a:p>
          <a:p>
            <a:pPr lvl="2" eaLnBrk="1" hangingPunct="1"/>
            <a:r>
              <a:rPr lang="en-US" altLang="zh-CN" smtClean="0">
                <a:latin typeface="Arial Narrow" pitchFamily="34" charset="0"/>
                <a:cs typeface="Arial" charset="0"/>
              </a:rPr>
              <a:t>ID </a:t>
            </a:r>
            <a:r>
              <a:rPr lang="zh-CN" altLang="en-US" smtClean="0">
                <a:latin typeface="Arial Narrow" pitchFamily="34" charset="0"/>
                <a:cs typeface="Arial" charset="0"/>
              </a:rPr>
              <a:t>意义对</a:t>
            </a:r>
            <a:r>
              <a:rPr lang="en-US" altLang="zh-CN" smtClean="0">
                <a:latin typeface="Arial Narrow" pitchFamily="34" charset="0"/>
                <a:cs typeface="Arial" charset="0"/>
              </a:rPr>
              <a:t>BusyBox init </a:t>
            </a:r>
            <a:r>
              <a:rPr lang="zh-CN" altLang="en-US" smtClean="0">
                <a:latin typeface="Arial Narrow" pitchFamily="34" charset="0"/>
                <a:cs typeface="Arial" charset="0"/>
              </a:rPr>
              <a:t>和 </a:t>
            </a:r>
            <a:r>
              <a:rPr lang="en-US" altLang="zh-CN" smtClean="0">
                <a:latin typeface="Arial Narrow" pitchFamily="34" charset="0"/>
                <a:cs typeface="Arial" charset="0"/>
              </a:rPr>
              <a:t>System V init </a:t>
            </a:r>
            <a:r>
              <a:rPr lang="zh-CN" altLang="en-US" smtClean="0">
                <a:latin typeface="Arial Narrow" pitchFamily="34" charset="0"/>
                <a:cs typeface="Arial" charset="0"/>
              </a:rPr>
              <a:t>是不同的</a:t>
            </a:r>
            <a:endParaRPr lang="zh-CN" altLang="en-US" smtClean="0">
              <a:latin typeface="Arial Narrow" pitchFamily="34" charset="0"/>
            </a:endParaRPr>
          </a:p>
          <a:p>
            <a:pPr lvl="2" eaLnBrk="1" hangingPunct="1"/>
            <a:r>
              <a:rPr lang="zh-CN" altLang="en-US" smtClean="0">
                <a:latin typeface="Arial Narrow" pitchFamily="34" charset="0"/>
                <a:ea typeface="PMingLiU" pitchFamily="18" charset="-120"/>
              </a:rPr>
              <a:t>此处</a:t>
            </a:r>
            <a:r>
              <a:rPr lang="en-US" altLang="zh-CN" smtClean="0">
                <a:latin typeface="Arial Narrow" pitchFamily="34" charset="0"/>
                <a:ea typeface="PMingLiU" pitchFamily="18" charset="-120"/>
              </a:rPr>
              <a:t>ID</a:t>
            </a:r>
            <a:r>
              <a:rPr lang="zh-CN" altLang="en-US" smtClean="0">
                <a:latin typeface="Arial Narrow" pitchFamily="34" charset="0"/>
                <a:ea typeface="PMingLiU" pitchFamily="18" charset="-120"/>
              </a:rPr>
              <a:t>指明程序的控制</a:t>
            </a:r>
            <a:r>
              <a:rPr lang="en-US" altLang="zh-CN" smtClean="0">
                <a:latin typeface="Arial Narrow" pitchFamily="34" charset="0"/>
                <a:ea typeface="PMingLiU" pitchFamily="18" charset="-120"/>
              </a:rPr>
              <a:t>tty</a:t>
            </a:r>
            <a:endParaRPr lang="en-US" altLang="zh-CN" smtClean="0">
              <a:latin typeface="Arial Narrow" pitchFamily="34" charset="0"/>
            </a:endParaRPr>
          </a:p>
          <a:p>
            <a:pPr lvl="2" eaLnBrk="1" hangingPunct="1"/>
            <a:r>
              <a:rPr lang="zh-CN" altLang="en-US" smtClean="0">
                <a:latin typeface="Arial Narrow" pitchFamily="34" charset="0"/>
                <a:cs typeface="Arial" charset="0"/>
              </a:rPr>
              <a:t>如果程序不需要交互</a:t>
            </a:r>
            <a:r>
              <a:rPr lang="en-US" altLang="zh-CN" smtClean="0">
                <a:latin typeface="Arial Narrow" pitchFamily="34" charset="0"/>
                <a:cs typeface="Arial" charset="0"/>
              </a:rPr>
              <a:t>, </a:t>
            </a:r>
            <a:r>
              <a:rPr lang="zh-CN" altLang="en-US" smtClean="0">
                <a:latin typeface="Arial Narrow" pitchFamily="34" charset="0"/>
                <a:cs typeface="Arial" charset="0"/>
              </a:rPr>
              <a:t>则</a:t>
            </a:r>
            <a:r>
              <a:rPr lang="en-US" altLang="zh-CN" smtClean="0">
                <a:latin typeface="Arial Narrow" pitchFamily="34" charset="0"/>
                <a:cs typeface="Arial" charset="0"/>
              </a:rPr>
              <a:t>ID</a:t>
            </a:r>
            <a:r>
              <a:rPr lang="zh-CN" altLang="en-US" smtClean="0">
                <a:latin typeface="Arial Narrow" pitchFamily="34" charset="0"/>
                <a:cs typeface="Arial" charset="0"/>
              </a:rPr>
              <a:t>为空</a:t>
            </a:r>
            <a:endParaRPr lang="zh-CN" altLang="en-US" smtClean="0">
              <a:latin typeface="Arial Narrow" pitchFamily="34" charset="0"/>
            </a:endParaRPr>
          </a:p>
          <a:p>
            <a:pPr lvl="1" eaLnBrk="1" hangingPunct="1"/>
            <a:r>
              <a:rPr lang="en-US" altLang="zh-CN" sz="2000" smtClean="0">
                <a:solidFill>
                  <a:schemeClr val="tx1"/>
                </a:solidFill>
                <a:latin typeface="Arial Narrow" pitchFamily="34" charset="0"/>
                <a:cs typeface="Arial" charset="0"/>
              </a:rPr>
              <a:t>runlevels</a:t>
            </a:r>
            <a:endParaRPr lang="en-US" altLang="zh-CN" sz="2000" smtClean="0">
              <a:solidFill>
                <a:schemeClr val="tx1"/>
              </a:solidFill>
              <a:latin typeface="Arial Narrow" pitchFamily="34" charset="0"/>
            </a:endParaRPr>
          </a:p>
          <a:p>
            <a:pPr lvl="2" eaLnBrk="1" hangingPunct="1"/>
            <a:r>
              <a:rPr lang="en-US" altLang="zh-CN" smtClean="0">
                <a:latin typeface="Arial Narrow" pitchFamily="34" charset="0"/>
                <a:cs typeface="Arial" charset="0"/>
              </a:rPr>
              <a:t>BusyBox init </a:t>
            </a:r>
            <a:r>
              <a:rPr lang="zh-CN" altLang="en-US" smtClean="0">
                <a:latin typeface="Arial Narrow" pitchFamily="34" charset="0"/>
                <a:cs typeface="Arial" charset="0"/>
              </a:rPr>
              <a:t>不支持</a:t>
            </a:r>
            <a:r>
              <a:rPr lang="en-US" altLang="zh-CN" smtClean="0">
                <a:latin typeface="Arial Narrow" pitchFamily="34" charset="0"/>
                <a:cs typeface="Arial" charset="0"/>
              </a:rPr>
              <a:t>runlevel, </a:t>
            </a:r>
            <a:r>
              <a:rPr lang="zh-CN" altLang="en-US" smtClean="0">
                <a:latin typeface="Arial Narrow" pitchFamily="34" charset="0"/>
                <a:cs typeface="Arial" charset="0"/>
              </a:rPr>
              <a:t>将被忽略</a:t>
            </a:r>
            <a:endParaRPr lang="zh-CN" altLang="en-US" smtClean="0">
              <a:latin typeface="Arial Narrow" pitchFamily="34" charset="0"/>
            </a:endParaRPr>
          </a:p>
          <a:p>
            <a:pPr lvl="1" eaLnBrk="1" hangingPunct="1"/>
            <a:r>
              <a:rPr lang="en-US" altLang="zh-CN" sz="2000" smtClean="0">
                <a:solidFill>
                  <a:schemeClr val="tx1"/>
                </a:solidFill>
                <a:latin typeface="Arial Narrow" pitchFamily="34" charset="0"/>
                <a:cs typeface="Arial" charset="0"/>
              </a:rPr>
              <a:t>process</a:t>
            </a:r>
            <a:endParaRPr lang="en-US" altLang="zh-CN" sz="2000" smtClean="0">
              <a:solidFill>
                <a:schemeClr val="tx1"/>
              </a:solidFill>
              <a:latin typeface="Arial Narrow" pitchFamily="34" charset="0"/>
            </a:endParaRPr>
          </a:p>
          <a:p>
            <a:pPr lvl="2" eaLnBrk="1" hangingPunct="1"/>
            <a:r>
              <a:rPr lang="zh-CN" altLang="en-US" smtClean="0">
                <a:latin typeface="Arial Narrow" pitchFamily="34" charset="0"/>
                <a:ea typeface="PMingLiU" pitchFamily="18" charset="-120"/>
              </a:rPr>
              <a:t>将执行的命令和命令的命令行参数</a:t>
            </a:r>
            <a:endParaRPr lang="zh-CN" altLang="en-US" smtClean="0">
              <a:latin typeface="Arial Narrow" pitchFamily="34" charset="0"/>
            </a:endParaRPr>
          </a:p>
          <a:p>
            <a:pPr lvl="1" eaLnBrk="1" hangingPunct="1"/>
            <a:r>
              <a:rPr lang="en-US" altLang="zh-CN" sz="2000" smtClean="0">
                <a:solidFill>
                  <a:schemeClr val="tx1"/>
                </a:solidFill>
                <a:latin typeface="Arial Narrow" pitchFamily="34" charset="0"/>
                <a:cs typeface="Arial" charset="0"/>
              </a:rPr>
              <a:t>action</a:t>
            </a:r>
            <a:endParaRPr lang="en-US" altLang="zh-CN" sz="2000" smtClean="0">
              <a:solidFill>
                <a:schemeClr val="tx1"/>
              </a:solidFill>
              <a:latin typeface="Arial Narrow" pitchFamily="34" charset="0"/>
            </a:endParaRPr>
          </a:p>
          <a:p>
            <a:pPr lvl="2" eaLnBrk="1" hangingPunct="1"/>
            <a:r>
              <a:rPr lang="zh-CN" altLang="en-US" smtClean="0">
                <a:latin typeface="Arial Narrow" pitchFamily="34" charset="0"/>
                <a:cs typeface="Arial" charset="0"/>
              </a:rPr>
              <a:t>动作类型，见下表</a:t>
            </a:r>
            <a:r>
              <a:rPr lang="en-US" altLang="zh-CN" smtClean="0">
                <a:latin typeface="Arial Narrow" pitchFamily="34" charset="0"/>
                <a:cs typeface="Arial" charset="0"/>
              </a:rPr>
              <a:t>.</a:t>
            </a:r>
            <a:endParaRPr lang="en-US" altLang="zh-CN" smtClean="0">
              <a:latin typeface="Arial Narrow" pitchFamily="34" charset="0"/>
            </a:endParaRPr>
          </a:p>
        </p:txBody>
      </p:sp>
      <p:sp>
        <p:nvSpPr>
          <p:cNvPr id="35842"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p:cNvSpPr>
          <p:nvPr>
            <p:ph type="title"/>
          </p:nvPr>
        </p:nvSpPr>
        <p:spPr/>
        <p:txBody>
          <a:bodyPr/>
          <a:lstStyle/>
          <a:p>
            <a:pPr eaLnBrk="1" hangingPunct="1"/>
            <a:r>
              <a:rPr lang="en-US" altLang="zh-CN" b="1" smtClean="0">
                <a:solidFill>
                  <a:schemeClr val="tx1"/>
                </a:solidFill>
                <a:latin typeface="Arial Narrow" pitchFamily="34" charset="0"/>
              </a:rPr>
              <a:t>BusyBox inittab </a:t>
            </a:r>
            <a:r>
              <a:rPr lang="zh-CN" altLang="en-US" b="1" smtClean="0">
                <a:solidFill>
                  <a:schemeClr val="tx1"/>
                </a:solidFill>
                <a:latin typeface="Arial Narrow" pitchFamily="34" charset="0"/>
              </a:rPr>
              <a:t>文件 </a:t>
            </a:r>
            <a:r>
              <a:rPr lang="en-US" altLang="zh-CN" b="1" smtClean="0">
                <a:solidFill>
                  <a:schemeClr val="tx1"/>
                </a:solidFill>
                <a:latin typeface="Arial Narrow" pitchFamily="34" charset="0"/>
              </a:rPr>
              <a:t>Actions </a:t>
            </a:r>
            <a:r>
              <a:rPr lang="zh-CN" altLang="en-US" b="1" smtClean="0">
                <a:solidFill>
                  <a:schemeClr val="tx1"/>
                </a:solidFill>
                <a:latin typeface="Arial Narrow" pitchFamily="34" charset="0"/>
              </a:rPr>
              <a:t>定义</a:t>
            </a:r>
          </a:p>
        </p:txBody>
      </p:sp>
      <p:sp>
        <p:nvSpPr>
          <p:cNvPr id="6" name="内容占位符 5"/>
          <p:cNvSpPr>
            <a:spLocks noGrp="1"/>
          </p:cNvSpPr>
          <p:nvPr>
            <p:ph idx="1"/>
          </p:nvPr>
        </p:nvSpPr>
        <p:spPr/>
        <p:txBody>
          <a:bodyPr/>
          <a:lstStyle/>
          <a:p>
            <a:endParaRPr lang="zh-CN" altLang="en-US"/>
          </a:p>
        </p:txBody>
      </p:sp>
      <p:sp>
        <p:nvSpPr>
          <p:cNvPr id="36866"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graphicFrame>
        <p:nvGraphicFramePr>
          <p:cNvPr id="1432579" name="Group 3"/>
          <p:cNvGraphicFramePr>
            <a:graphicFrameLocks noGrp="1"/>
          </p:cNvGraphicFramePr>
          <p:nvPr/>
        </p:nvGraphicFramePr>
        <p:xfrm>
          <a:off x="684213" y="1484313"/>
          <a:ext cx="7239000" cy="4064002"/>
        </p:xfrm>
        <a:graphic>
          <a:graphicData uri="http://schemas.openxmlformats.org/drawingml/2006/table">
            <a:tbl>
              <a:tblPr/>
              <a:tblGrid>
                <a:gridCol w="1447800"/>
                <a:gridCol w="5791200"/>
              </a:tblGrid>
              <a:tr h="450850">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1" i="0" u="none" strike="noStrike" cap="none" normalizeH="0" baseline="0" smtClean="0">
                          <a:ln>
                            <a:noFill/>
                          </a:ln>
                          <a:solidFill>
                            <a:schemeClr val="tx1"/>
                          </a:solidFill>
                          <a:effectLst/>
                          <a:latin typeface="Arial Narrow" pitchFamily="34" charset="0"/>
                          <a:ea typeface="宋体" pitchFamily="2" charset="-122"/>
                        </a:rPr>
                        <a:t>Action </a:t>
                      </a:r>
                      <a:r>
                        <a:rPr kumimoji="0" lang="zh-CN" altLang="en-US" sz="1600" b="1" i="0" u="none" strike="noStrike" cap="none" normalizeH="0" baseline="0" smtClean="0">
                          <a:ln>
                            <a:noFill/>
                          </a:ln>
                          <a:solidFill>
                            <a:schemeClr val="tx1"/>
                          </a:solidFill>
                          <a:effectLst/>
                          <a:latin typeface="Arial Narrow" pitchFamily="34" charset="0"/>
                          <a:ea typeface="宋体" pitchFamily="2" charset="-122"/>
                        </a:rPr>
                        <a:t>类型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zh-CN" altLang="en-US" sz="1600" b="1" i="0" u="none" strike="noStrike" cap="none" normalizeH="0" baseline="0" smtClean="0">
                          <a:ln>
                            <a:noFill/>
                          </a:ln>
                          <a:solidFill>
                            <a:schemeClr val="tx1"/>
                          </a:solidFill>
                          <a:effectLst/>
                          <a:latin typeface="Arial Narrow" pitchFamily="34" charset="0"/>
                          <a:ea typeface="宋体" pitchFamily="2"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0" i="0" u="none" strike="noStrike" cap="none" normalizeH="0" baseline="0" smtClean="0">
                          <a:ln>
                            <a:noFill/>
                          </a:ln>
                          <a:solidFill>
                            <a:schemeClr val="tx1"/>
                          </a:solidFill>
                          <a:effectLst/>
                          <a:latin typeface="Arial Narrow" pitchFamily="34" charset="0"/>
                          <a:ea typeface="宋体" pitchFamily="2" charset="-122"/>
                        </a:rPr>
                        <a:t>sysinit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0" i="0" u="none" strike="noStrike" cap="none" normalizeH="0" baseline="0" smtClean="0">
                          <a:ln>
                            <a:noFill/>
                          </a:ln>
                          <a:solidFill>
                            <a:schemeClr val="tx1"/>
                          </a:solidFill>
                          <a:effectLst/>
                          <a:latin typeface="Arial Narrow" pitchFamily="34" charset="0"/>
                          <a:ea typeface="宋体" pitchFamily="2" charset="-122"/>
                        </a:rPr>
                        <a:t>provide init with the path to the initialization script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0" i="0" u="none" strike="noStrike" cap="none" normalizeH="0" baseline="0" smtClean="0">
                          <a:ln>
                            <a:noFill/>
                          </a:ln>
                          <a:solidFill>
                            <a:schemeClr val="tx1"/>
                          </a:solidFill>
                          <a:effectLst/>
                          <a:latin typeface="Arial Narrow" pitchFamily="34" charset="0"/>
                          <a:ea typeface="宋体" pitchFamily="2" charset="-122"/>
                        </a:rPr>
                        <a:t>respawn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zh-CN" altLang="en-US" sz="1600" b="0" i="0" u="none" strike="noStrike" cap="none" normalizeH="0" baseline="0" smtClean="0">
                          <a:ln>
                            <a:noFill/>
                          </a:ln>
                          <a:solidFill>
                            <a:schemeClr val="tx1"/>
                          </a:solidFill>
                          <a:effectLst/>
                          <a:latin typeface="Arial Narrow" pitchFamily="34" charset="0"/>
                          <a:ea typeface="宋体" pitchFamily="2" charset="-122"/>
                        </a:rPr>
                        <a:t>程序终止后重新执行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0" i="0" u="none" strike="noStrike" cap="none" normalizeH="0" baseline="0" smtClean="0">
                          <a:ln>
                            <a:noFill/>
                          </a:ln>
                          <a:solidFill>
                            <a:schemeClr val="tx1"/>
                          </a:solidFill>
                          <a:effectLst/>
                          <a:latin typeface="Arial Narrow" pitchFamily="34" charset="0"/>
                          <a:ea typeface="宋体" pitchFamily="2" charset="-122"/>
                        </a:rPr>
                        <a:t>askfirst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zh-CN" altLang="en-US" sz="1600" b="0" i="0" u="none" strike="noStrike" cap="none" normalizeH="0" baseline="0" smtClean="0">
                          <a:ln>
                            <a:noFill/>
                          </a:ln>
                          <a:solidFill>
                            <a:schemeClr val="tx1"/>
                          </a:solidFill>
                          <a:effectLst/>
                          <a:latin typeface="Arial Narrow" pitchFamily="34" charset="0"/>
                          <a:ea typeface="宋体" pitchFamily="2" charset="-122"/>
                        </a:rPr>
                        <a:t>同 </a:t>
                      </a:r>
                      <a:r>
                        <a:rPr kumimoji="0" lang="en-US" altLang="zh-CN" sz="1600" b="0" i="0" u="none" strike="noStrike" cap="none" normalizeH="0" baseline="0" smtClean="0">
                          <a:ln>
                            <a:noFill/>
                          </a:ln>
                          <a:solidFill>
                            <a:schemeClr val="tx1"/>
                          </a:solidFill>
                          <a:effectLst/>
                          <a:latin typeface="Arial Narrow" pitchFamily="34" charset="0"/>
                          <a:ea typeface="宋体" pitchFamily="2" charset="-122"/>
                        </a:rPr>
                        <a:t>respawn, </a:t>
                      </a:r>
                      <a:r>
                        <a:rPr kumimoji="0" lang="zh-CN" altLang="en-US" sz="1600" b="0" i="0" u="none" strike="noStrike" cap="none" normalizeH="0" baseline="0" smtClean="0">
                          <a:ln>
                            <a:noFill/>
                          </a:ln>
                          <a:solidFill>
                            <a:schemeClr val="tx1"/>
                          </a:solidFill>
                          <a:effectLst/>
                          <a:latin typeface="Arial Narrow" pitchFamily="34" charset="0"/>
                          <a:ea typeface="宋体" pitchFamily="2" charset="-122"/>
                        </a:rPr>
                        <a:t>程序执行前会询问，要求按 </a:t>
                      </a:r>
                      <a:r>
                        <a:rPr kumimoji="0" lang="en-US" altLang="zh-CN" sz="1600" b="0" i="0" u="none" strike="noStrike" cap="none" normalizeH="0" baseline="0" smtClean="0">
                          <a:ln>
                            <a:noFill/>
                          </a:ln>
                          <a:solidFill>
                            <a:schemeClr val="tx1"/>
                          </a:solidFill>
                          <a:effectLst/>
                          <a:latin typeface="Arial Narrow" pitchFamily="34" charset="0"/>
                          <a:ea typeface="宋体" pitchFamily="2" charset="-122"/>
                        </a:rPr>
                        <a:t>ENTER </a:t>
                      </a:r>
                      <a:r>
                        <a:rPr kumimoji="0" lang="zh-CN" altLang="en-US" sz="1600" b="0" i="0" u="none" strike="noStrike" cap="none" normalizeH="0" baseline="0" smtClean="0">
                          <a:ln>
                            <a:noFill/>
                          </a:ln>
                          <a:solidFill>
                            <a:schemeClr val="tx1"/>
                          </a:solidFill>
                          <a:effectLst/>
                          <a:latin typeface="Arial Narrow" pitchFamily="34" charset="0"/>
                          <a:ea typeface="宋体" pitchFamily="2" charset="-122"/>
                        </a:rPr>
                        <a:t>键</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0" i="0" u="none" strike="noStrike" cap="none" normalizeH="0" baseline="0" smtClean="0">
                          <a:ln>
                            <a:noFill/>
                          </a:ln>
                          <a:solidFill>
                            <a:schemeClr val="tx1"/>
                          </a:solidFill>
                          <a:effectLst/>
                          <a:latin typeface="Arial Narrow" pitchFamily="34" charset="0"/>
                          <a:ea typeface="宋体" pitchFamily="2" charset="-122"/>
                        </a:rPr>
                        <a:t>wait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0" i="0" u="none" strike="noStrike" cap="none" normalizeH="0" baseline="0" smtClean="0">
                          <a:ln>
                            <a:noFill/>
                          </a:ln>
                          <a:solidFill>
                            <a:schemeClr val="tx1"/>
                          </a:solidFill>
                          <a:effectLst/>
                          <a:latin typeface="Arial Narrow" pitchFamily="34" charset="0"/>
                          <a:ea typeface="宋体" pitchFamily="2" charset="-122"/>
                        </a:rPr>
                        <a:t> init </a:t>
                      </a:r>
                      <a:r>
                        <a:rPr kumimoji="0" lang="zh-CN" altLang="en-US" sz="1600" b="0" i="0" u="none" strike="noStrike" cap="none" normalizeH="0" baseline="0" smtClean="0">
                          <a:ln>
                            <a:noFill/>
                          </a:ln>
                          <a:solidFill>
                            <a:schemeClr val="tx1"/>
                          </a:solidFill>
                          <a:effectLst/>
                          <a:latin typeface="Arial Narrow" pitchFamily="34" charset="0"/>
                          <a:ea typeface="宋体" pitchFamily="2" charset="-122"/>
                        </a:rPr>
                        <a:t>等待执行的程序结束后再继续执行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0" i="0" u="none" strike="noStrike" cap="none" normalizeH="0" baseline="0" smtClean="0">
                          <a:ln>
                            <a:noFill/>
                          </a:ln>
                          <a:solidFill>
                            <a:schemeClr val="tx1"/>
                          </a:solidFill>
                          <a:effectLst/>
                          <a:latin typeface="Arial Narrow" pitchFamily="34" charset="0"/>
                          <a:ea typeface="宋体" pitchFamily="2" charset="-122"/>
                        </a:rPr>
                        <a:t>once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zh-CN" altLang="en-US" sz="1600" b="0" i="0" u="none" strike="noStrike" cap="none" normalizeH="0" baseline="0" smtClean="0">
                          <a:ln>
                            <a:noFill/>
                          </a:ln>
                          <a:solidFill>
                            <a:schemeClr val="tx1"/>
                          </a:solidFill>
                          <a:effectLst/>
                          <a:latin typeface="Arial Narrow" pitchFamily="34" charset="0"/>
                          <a:ea typeface="宋体" pitchFamily="2" charset="-122"/>
                        </a:rPr>
                        <a:t>只运行程序一次，并且不等待程序运行完就继续执行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0" i="0" u="none" strike="noStrike" cap="none" normalizeH="0" baseline="0" smtClean="0">
                          <a:ln>
                            <a:noFill/>
                          </a:ln>
                          <a:solidFill>
                            <a:schemeClr val="tx1"/>
                          </a:solidFill>
                          <a:effectLst/>
                          <a:latin typeface="Arial Narrow" pitchFamily="34" charset="0"/>
                          <a:ea typeface="宋体" pitchFamily="2" charset="-122"/>
                        </a:rPr>
                        <a:t>ctrlaltdel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zh-CN" altLang="en-US" sz="1600" b="0" i="0" u="none" strike="noStrike" cap="none" normalizeH="0" baseline="0" smtClean="0">
                          <a:ln>
                            <a:noFill/>
                          </a:ln>
                          <a:solidFill>
                            <a:schemeClr val="tx1"/>
                          </a:solidFill>
                          <a:effectLst/>
                          <a:latin typeface="Arial Narrow" pitchFamily="34" charset="0"/>
                          <a:ea typeface="宋体" pitchFamily="2" charset="-122"/>
                        </a:rPr>
                        <a:t>当按下 </a:t>
                      </a:r>
                      <a:r>
                        <a:rPr kumimoji="0" lang="en-US" altLang="zh-CN" sz="1600" b="0" i="0" u="none" strike="noStrike" cap="none" normalizeH="0" baseline="0" smtClean="0">
                          <a:ln>
                            <a:noFill/>
                          </a:ln>
                          <a:solidFill>
                            <a:schemeClr val="tx1"/>
                          </a:solidFill>
                          <a:effectLst/>
                          <a:latin typeface="Arial Narrow" pitchFamily="34" charset="0"/>
                          <a:ea typeface="宋体" pitchFamily="2" charset="-122"/>
                        </a:rPr>
                        <a:t>Ctrl-Alt-Delete </a:t>
                      </a:r>
                      <a:r>
                        <a:rPr kumimoji="0" lang="zh-CN" altLang="en-US" sz="1600" b="0" i="0" u="none" strike="noStrike" cap="none" normalizeH="0" baseline="0" smtClean="0">
                          <a:ln>
                            <a:noFill/>
                          </a:ln>
                          <a:solidFill>
                            <a:schemeClr val="tx1"/>
                          </a:solidFill>
                          <a:effectLst/>
                          <a:latin typeface="Arial Narrow" pitchFamily="34" charset="0"/>
                          <a:ea typeface="宋体" pitchFamily="2" charset="-122"/>
                        </a:rPr>
                        <a:t>组合键时执行的程序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0" i="0" u="none" strike="noStrike" cap="none" normalizeH="0" baseline="0" smtClean="0">
                          <a:ln>
                            <a:noFill/>
                          </a:ln>
                          <a:solidFill>
                            <a:schemeClr val="tx1"/>
                          </a:solidFill>
                          <a:effectLst/>
                          <a:latin typeface="Arial Narrow" pitchFamily="34" charset="0"/>
                          <a:ea typeface="宋体" pitchFamily="2" charset="-122"/>
                        </a:rPr>
                        <a:t>shutdown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zh-CN" altLang="en-US" sz="1600" b="0" i="0" u="none" strike="noStrike" cap="none" normalizeH="0" baseline="0" smtClean="0">
                          <a:ln>
                            <a:noFill/>
                          </a:ln>
                          <a:solidFill>
                            <a:schemeClr val="tx1"/>
                          </a:solidFill>
                          <a:effectLst/>
                          <a:latin typeface="Arial Narrow" pitchFamily="34" charset="0"/>
                          <a:ea typeface="宋体" pitchFamily="2" charset="-122"/>
                        </a:rPr>
                        <a:t>系统关机时执行的程序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0" i="0" u="none" strike="noStrike" cap="none" normalizeH="0" baseline="0" smtClean="0">
                          <a:ln>
                            <a:noFill/>
                          </a:ln>
                          <a:solidFill>
                            <a:schemeClr val="tx1"/>
                          </a:solidFill>
                          <a:effectLst/>
                          <a:latin typeface="Arial Narrow" pitchFamily="34" charset="0"/>
                          <a:ea typeface="宋体" pitchFamily="2" charset="-122"/>
                        </a:rPr>
                        <a:t>restart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zh-CN" altLang="en-US" sz="1600" b="0" i="0" u="none" strike="noStrike" cap="none" normalizeH="0" baseline="0" smtClean="0">
                          <a:ln>
                            <a:noFill/>
                          </a:ln>
                          <a:solidFill>
                            <a:schemeClr val="tx1"/>
                          </a:solidFill>
                          <a:effectLst/>
                          <a:latin typeface="Arial Narrow" pitchFamily="34" charset="0"/>
                          <a:ea typeface="宋体" pitchFamily="2" charset="-122"/>
                        </a:rPr>
                        <a:t>系统重新启动时执行的程序</a:t>
                      </a:r>
                      <a:r>
                        <a:rPr kumimoji="0" lang="en-US" altLang="zh-CN" sz="1600" b="0" i="0" u="none" strike="noStrike" cap="none" normalizeH="0" baseline="0" smtClean="0">
                          <a:ln>
                            <a:noFill/>
                          </a:ln>
                          <a:solidFill>
                            <a:schemeClr val="tx1"/>
                          </a:solidFill>
                          <a:effectLst/>
                          <a:latin typeface="Arial Narrow" pitchFamily="34" charset="0"/>
                          <a:ea typeface="宋体" pitchFamily="2" charset="-122"/>
                        </a:rPr>
                        <a:t>, </a:t>
                      </a:r>
                      <a:r>
                        <a:rPr kumimoji="0" lang="zh-CN" altLang="en-US" sz="1600" b="0" i="0" u="none" strike="noStrike" cap="none" normalizeH="0" baseline="0" smtClean="0">
                          <a:ln>
                            <a:noFill/>
                          </a:ln>
                          <a:solidFill>
                            <a:schemeClr val="tx1"/>
                          </a:solidFill>
                          <a:effectLst/>
                          <a:latin typeface="Arial Narrow" pitchFamily="34" charset="0"/>
                          <a:ea typeface="宋体" pitchFamily="2" charset="-122"/>
                        </a:rPr>
                        <a:t>通常是 </a:t>
                      </a:r>
                      <a:r>
                        <a:rPr kumimoji="0" lang="en-US" altLang="zh-CN" sz="1600" b="0" i="0" u="none" strike="noStrike" cap="none" normalizeH="0" baseline="0" smtClean="0">
                          <a:ln>
                            <a:noFill/>
                          </a:ln>
                          <a:solidFill>
                            <a:schemeClr val="tx1"/>
                          </a:solidFill>
                          <a:effectLst/>
                          <a:latin typeface="Arial Narrow" pitchFamily="34" charset="0"/>
                          <a:ea typeface="宋体" pitchFamily="2" charset="-122"/>
                        </a:rPr>
                        <a:t>init </a:t>
                      </a:r>
                      <a:r>
                        <a:rPr kumimoji="0" lang="zh-CN" altLang="en-US" sz="1600" b="0" i="0" u="none" strike="noStrike" cap="none" normalizeH="0" baseline="0" smtClean="0">
                          <a:ln>
                            <a:noFill/>
                          </a:ln>
                          <a:solidFill>
                            <a:schemeClr val="tx1"/>
                          </a:solidFill>
                          <a:effectLst/>
                          <a:latin typeface="Arial Narrow" pitchFamily="34" charset="0"/>
                          <a:ea typeface="宋体" pitchFamily="2" charset="-122"/>
                        </a:rPr>
                        <a:t>程序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p:cNvSpPr>
          <p:nvPr>
            <p:ph type="title"/>
          </p:nvPr>
        </p:nvSpPr>
        <p:spPr/>
        <p:txBody>
          <a:bodyPr/>
          <a:lstStyle/>
          <a:p>
            <a:pPr eaLnBrk="1" hangingPunct="1"/>
            <a:r>
              <a:rPr lang="zh-CN" altLang="en-US" sz="3600" b="1" smtClean="0">
                <a:solidFill>
                  <a:schemeClr val="tx1"/>
                </a:solidFill>
              </a:rPr>
              <a:t>内容</a:t>
            </a:r>
            <a:r>
              <a:rPr lang="zh-CN" altLang="en-US" sz="3600" b="1" smtClean="0">
                <a:solidFill>
                  <a:schemeClr val="tx1"/>
                </a:solidFill>
                <a:latin typeface="微软雅黑" pitchFamily="34" charset="-122"/>
              </a:rPr>
              <a:t>提纲</a:t>
            </a:r>
          </a:p>
        </p:txBody>
      </p:sp>
      <p:sp>
        <p:nvSpPr>
          <p:cNvPr id="8197" name="Rectangle 3"/>
          <p:cNvSpPr>
            <a:spLocks noGrp="1"/>
          </p:cNvSpPr>
          <p:nvPr>
            <p:ph idx="1"/>
          </p:nvPr>
        </p:nvSpPr>
        <p:spPr/>
        <p:txBody>
          <a:bodyPr/>
          <a:lstStyle/>
          <a:p>
            <a:pPr eaLnBrk="1" hangingPunct="1">
              <a:lnSpc>
                <a:spcPct val="150000"/>
              </a:lnSpc>
            </a:pPr>
            <a:r>
              <a:rPr lang="zh-CN" altLang="en-US" b="1" smtClean="0">
                <a:latin typeface="华文楷体" pitchFamily="2" charset="-122"/>
              </a:rPr>
              <a:t>根文件系统主要目录结构</a:t>
            </a:r>
          </a:p>
          <a:p>
            <a:pPr lvl="1" eaLnBrk="1" hangingPunct="1">
              <a:lnSpc>
                <a:spcPct val="150000"/>
              </a:lnSpc>
            </a:pPr>
            <a:r>
              <a:rPr lang="zh-CN" altLang="en-US" b="1" smtClean="0">
                <a:latin typeface="华文楷体" pitchFamily="2" charset="-122"/>
              </a:rPr>
              <a:t>根文件系统包含的内容</a:t>
            </a:r>
          </a:p>
          <a:p>
            <a:pPr eaLnBrk="1" hangingPunct="1">
              <a:lnSpc>
                <a:spcPct val="150000"/>
              </a:lnSpc>
            </a:pPr>
            <a:r>
              <a:rPr lang="zh-CN" altLang="en-US" b="1" smtClean="0">
                <a:latin typeface="华文楷体" pitchFamily="2" charset="-122"/>
              </a:rPr>
              <a:t>制作一个基本的根文件系统的方法</a:t>
            </a:r>
          </a:p>
          <a:p>
            <a:pPr eaLnBrk="1" hangingPunct="1">
              <a:lnSpc>
                <a:spcPct val="150000"/>
              </a:lnSpc>
            </a:pPr>
            <a:r>
              <a:rPr lang="zh-CN" altLang="en-US" b="1" smtClean="0">
                <a:latin typeface="华文楷体" pitchFamily="2" charset="-122"/>
              </a:rPr>
              <a:t>根文件系统镜像的使用</a:t>
            </a:r>
          </a:p>
          <a:p>
            <a:pPr eaLnBrk="1" hangingPunct="1"/>
            <a:endParaRPr lang="zh-CN" altLang="en-US" b="1" smtClean="0">
              <a:latin typeface="华文楷体" pitchFamily="2" charset="-122"/>
            </a:endParaRPr>
          </a:p>
          <a:p>
            <a:pPr eaLnBrk="1" hangingPunct="1"/>
            <a:endParaRPr lang="zh-CN" altLang="en-US" b="1" smtClean="0">
              <a:latin typeface="华文楷体" pitchFamily="2" charset="-122"/>
            </a:endParaRPr>
          </a:p>
          <a:p>
            <a:pPr eaLnBrk="1" hangingPunct="1"/>
            <a:endParaRPr lang="en-US" altLang="zh-CN" b="1" smtClean="0">
              <a:latin typeface="华文楷体" pitchFamily="2" charset="-122"/>
            </a:endParaRPr>
          </a:p>
        </p:txBody>
      </p:sp>
      <p:sp>
        <p:nvSpPr>
          <p:cNvPr id="8194"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p:cNvSpPr>
          <p:nvPr>
            <p:ph type="title"/>
          </p:nvPr>
        </p:nvSpPr>
        <p:spPr/>
        <p:txBody>
          <a:bodyPr/>
          <a:lstStyle/>
          <a:p>
            <a:pPr eaLnBrk="1" hangingPunct="1"/>
            <a:r>
              <a:rPr lang="en-US" altLang="zh-CN" b="1" smtClean="0">
                <a:solidFill>
                  <a:schemeClr val="tx1"/>
                </a:solidFill>
                <a:latin typeface="Arial Narrow" pitchFamily="34" charset="0"/>
              </a:rPr>
              <a:t>BusyBox inittab </a:t>
            </a:r>
            <a:r>
              <a:rPr lang="zh-CN" altLang="en-US" b="1" smtClean="0">
                <a:solidFill>
                  <a:schemeClr val="tx1"/>
                </a:solidFill>
                <a:latin typeface="Arial Narrow" pitchFamily="34" charset="0"/>
              </a:rPr>
              <a:t>文件样例</a:t>
            </a:r>
          </a:p>
        </p:txBody>
      </p:sp>
      <p:sp>
        <p:nvSpPr>
          <p:cNvPr id="37893" name="Rectangle 3"/>
          <p:cNvSpPr>
            <a:spLocks noGrp="1"/>
          </p:cNvSpPr>
          <p:nvPr>
            <p:ph idx="1"/>
          </p:nvPr>
        </p:nvSpPr>
        <p:spPr/>
        <p:txBody>
          <a:bodyPr/>
          <a:lstStyle/>
          <a:p>
            <a:pPr eaLnBrk="1" hangingPunct="1"/>
            <a:r>
              <a:rPr lang="en-US" altLang="zh-CN" sz="2400" smtClean="0"/>
              <a:t>/etc/inittab</a:t>
            </a:r>
          </a:p>
          <a:p>
            <a:pPr eaLnBrk="1" hangingPunct="1"/>
            <a:r>
              <a:rPr lang="en-US" altLang="zh-CN" sz="2400" smtClean="0"/>
              <a:t>#this is run first except when booting in single-user mode.</a:t>
            </a:r>
          </a:p>
          <a:p>
            <a:pPr eaLnBrk="1" hangingPunct="1"/>
            <a:r>
              <a:rPr lang="en-US" altLang="zh-CN" sz="2400" smtClean="0"/>
              <a:t>::sysinit:/etc/init.d/rcS</a:t>
            </a:r>
          </a:p>
          <a:p>
            <a:pPr eaLnBrk="1" hangingPunct="1"/>
            <a:r>
              <a:rPr lang="en-US" altLang="zh-CN" sz="2400" smtClean="0"/>
              <a:t># /bin/sh invocations on selected ttys</a:t>
            </a:r>
          </a:p>
          <a:p>
            <a:pPr eaLnBrk="1" hangingPunct="1"/>
            <a:r>
              <a:rPr lang="en-US" altLang="zh-CN" sz="2400" smtClean="0"/>
              <a:t># Start an "askfirst" shell on the console (whatever that may be)</a:t>
            </a:r>
          </a:p>
          <a:p>
            <a:pPr eaLnBrk="1" hangingPunct="1"/>
            <a:r>
              <a:rPr lang="en-US" altLang="zh-CN" sz="2400" smtClean="0"/>
              <a:t>::askfirst:-/bin/sh</a:t>
            </a:r>
          </a:p>
          <a:p>
            <a:pPr eaLnBrk="1" hangingPunct="1"/>
            <a:r>
              <a:rPr lang="en-US" altLang="zh-CN" sz="2400" smtClean="0"/>
              <a:t># Stuff to do when restarting the init process</a:t>
            </a:r>
          </a:p>
          <a:p>
            <a:pPr eaLnBrk="1" hangingPunct="1"/>
            <a:r>
              <a:rPr lang="en-US" altLang="zh-CN" sz="2400" smtClean="0"/>
              <a:t>::restart:/sbin/init</a:t>
            </a:r>
          </a:p>
          <a:p>
            <a:pPr eaLnBrk="1" hangingPunct="1"/>
            <a:r>
              <a:rPr lang="en-US" altLang="zh-CN" sz="2400" smtClean="0"/>
              <a:t># Stuff to do before rebooting</a:t>
            </a:r>
          </a:p>
          <a:p>
            <a:pPr eaLnBrk="1" hangingPunct="1"/>
            <a:r>
              <a:rPr lang="en-US" altLang="zh-CN" sz="2400" smtClean="0"/>
              <a:t>::ctrlaltdel:/sbin/reboot</a:t>
            </a:r>
          </a:p>
        </p:txBody>
      </p:sp>
      <p:sp>
        <p:nvSpPr>
          <p:cNvPr id="37890"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p:cNvSpPr>
          <p:nvPr>
            <p:ph type="title"/>
          </p:nvPr>
        </p:nvSpPr>
        <p:spPr/>
        <p:txBody>
          <a:bodyPr/>
          <a:lstStyle/>
          <a:p>
            <a:pPr eaLnBrk="1" hangingPunct="1"/>
            <a:r>
              <a:rPr lang="en-US" altLang="zh-CN" smtClean="0"/>
              <a:t>/etc/init.d/rcS </a:t>
            </a:r>
            <a:r>
              <a:rPr lang="zh-CN" altLang="en-US" smtClean="0"/>
              <a:t>文件样例</a:t>
            </a:r>
          </a:p>
        </p:txBody>
      </p:sp>
      <p:sp>
        <p:nvSpPr>
          <p:cNvPr id="38917" name="Rectangle 3"/>
          <p:cNvSpPr>
            <a:spLocks noGrp="1"/>
          </p:cNvSpPr>
          <p:nvPr>
            <p:ph idx="1"/>
          </p:nvPr>
        </p:nvSpPr>
        <p:spPr/>
        <p:txBody>
          <a:bodyPr/>
          <a:lstStyle/>
          <a:p>
            <a:pPr eaLnBrk="1" hangingPunct="1">
              <a:lnSpc>
                <a:spcPct val="150000"/>
              </a:lnSpc>
            </a:pPr>
            <a:r>
              <a:rPr lang="en-US" altLang="zh-CN" dirty="0" smtClean="0"/>
              <a:t>/etc/</a:t>
            </a:r>
            <a:r>
              <a:rPr lang="en-US" altLang="zh-CN" dirty="0" err="1" smtClean="0"/>
              <a:t>init.d</a:t>
            </a:r>
            <a:r>
              <a:rPr lang="en-US" altLang="zh-CN" dirty="0" smtClean="0"/>
              <a:t>/</a:t>
            </a:r>
            <a:r>
              <a:rPr lang="en-US" altLang="zh-CN" dirty="0" err="1" smtClean="0"/>
              <a:t>rcS</a:t>
            </a:r>
            <a:r>
              <a:rPr lang="en-US" altLang="zh-CN" dirty="0" smtClean="0"/>
              <a:t> </a:t>
            </a:r>
            <a:r>
              <a:rPr lang="zh-CN" altLang="en-US" dirty="0" smtClean="0"/>
              <a:t>文件内容</a:t>
            </a:r>
          </a:p>
          <a:p>
            <a:pPr eaLnBrk="1" hangingPunct="1">
              <a:lnSpc>
                <a:spcPct val="150000"/>
              </a:lnSpc>
            </a:pPr>
            <a:r>
              <a:rPr lang="en-US" altLang="zh-CN" dirty="0" smtClean="0"/>
              <a:t>#!/bin/</a:t>
            </a:r>
            <a:r>
              <a:rPr lang="en-US" altLang="zh-CN" dirty="0" err="1" smtClean="0"/>
              <a:t>sh</a:t>
            </a:r>
            <a:endParaRPr lang="en-US" altLang="zh-CN" dirty="0" smtClean="0"/>
          </a:p>
          <a:p>
            <a:pPr eaLnBrk="1" hangingPunct="1">
              <a:lnSpc>
                <a:spcPct val="150000"/>
              </a:lnSpc>
            </a:pPr>
            <a:r>
              <a:rPr lang="en-US" altLang="zh-CN" dirty="0" smtClean="0"/>
              <a:t># This is the first script called by init process</a:t>
            </a:r>
          </a:p>
          <a:p>
            <a:pPr eaLnBrk="1" hangingPunct="1">
              <a:lnSpc>
                <a:spcPct val="150000"/>
              </a:lnSpc>
            </a:pPr>
            <a:r>
              <a:rPr lang="en-US" altLang="zh-CN" dirty="0" smtClean="0"/>
              <a:t>/bin/mount  -a</a:t>
            </a:r>
          </a:p>
          <a:p>
            <a:pPr eaLnBrk="1" hangingPunct="1">
              <a:lnSpc>
                <a:spcPct val="150000"/>
              </a:lnSpc>
            </a:pPr>
            <a:r>
              <a:rPr lang="en-US" altLang="zh-CN" dirty="0" smtClean="0"/>
              <a:t>/etc/</a:t>
            </a:r>
            <a:r>
              <a:rPr lang="en-US" altLang="zh-CN" dirty="0" err="1" smtClean="0"/>
              <a:t>init.d</a:t>
            </a:r>
            <a:r>
              <a:rPr lang="en-US" altLang="zh-CN" dirty="0" smtClean="0"/>
              <a:t>/</a:t>
            </a:r>
            <a:r>
              <a:rPr lang="en-US" altLang="zh-CN" dirty="0" err="1" smtClean="0"/>
              <a:t>rc.local</a:t>
            </a:r>
            <a:endParaRPr lang="en-US" altLang="zh-CN" dirty="0" smtClean="0"/>
          </a:p>
        </p:txBody>
      </p:sp>
      <p:sp>
        <p:nvSpPr>
          <p:cNvPr id="38914"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p:cNvSpPr>
          <p:nvPr>
            <p:ph type="title"/>
          </p:nvPr>
        </p:nvSpPr>
        <p:spPr/>
        <p:txBody>
          <a:bodyPr/>
          <a:lstStyle/>
          <a:p>
            <a:pPr eaLnBrk="1" hangingPunct="1"/>
            <a:r>
              <a:rPr lang="en-US" altLang="zh-CN" smtClean="0"/>
              <a:t>/etc/fstab</a:t>
            </a:r>
            <a:r>
              <a:rPr lang="zh-CN" altLang="en-US" smtClean="0"/>
              <a:t>样例</a:t>
            </a:r>
          </a:p>
        </p:txBody>
      </p:sp>
      <p:sp>
        <p:nvSpPr>
          <p:cNvPr id="39941" name="Rectangle 3"/>
          <p:cNvSpPr>
            <a:spLocks noGrp="1"/>
          </p:cNvSpPr>
          <p:nvPr>
            <p:ph idx="1"/>
          </p:nvPr>
        </p:nvSpPr>
        <p:spPr/>
        <p:txBody>
          <a:bodyPr/>
          <a:lstStyle/>
          <a:p>
            <a:pPr eaLnBrk="1" hangingPunct="1">
              <a:lnSpc>
                <a:spcPct val="150000"/>
              </a:lnSpc>
            </a:pPr>
            <a:r>
              <a:rPr lang="en-US" altLang="zh-CN" smtClean="0"/>
              <a:t>proc            /proc           proc    defaults        0   0</a:t>
            </a:r>
          </a:p>
          <a:p>
            <a:pPr eaLnBrk="1" hangingPunct="1">
              <a:lnSpc>
                <a:spcPct val="150000"/>
              </a:lnSpc>
            </a:pPr>
            <a:r>
              <a:rPr lang="en-US" altLang="zh-CN" smtClean="0"/>
              <a:t>tmpfs           /tmp           tmpfs   defaults        0   0</a:t>
            </a:r>
          </a:p>
          <a:p>
            <a:pPr eaLnBrk="1" hangingPunct="1">
              <a:lnSpc>
                <a:spcPct val="150000"/>
              </a:lnSpc>
            </a:pPr>
            <a:r>
              <a:rPr lang="en-US" altLang="zh-CN" smtClean="0"/>
              <a:t>tmpfs          /dev           tmpfs   defaults        0   0</a:t>
            </a:r>
          </a:p>
          <a:p>
            <a:pPr eaLnBrk="1" hangingPunct="1">
              <a:lnSpc>
                <a:spcPct val="150000"/>
              </a:lnSpc>
            </a:pPr>
            <a:r>
              <a:rPr lang="en-US" altLang="zh-CN" smtClean="0"/>
              <a:t>sysfs           /sys             sysfs    defaults        0   0</a:t>
            </a:r>
          </a:p>
        </p:txBody>
      </p:sp>
      <p:sp>
        <p:nvSpPr>
          <p:cNvPr id="39938"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p:cNvSpPr>
          <p:nvPr>
            <p:ph type="title"/>
          </p:nvPr>
        </p:nvSpPr>
        <p:spPr/>
        <p:txBody>
          <a:bodyPr/>
          <a:lstStyle/>
          <a:p>
            <a:pPr eaLnBrk="1" hangingPunct="1"/>
            <a:r>
              <a:rPr lang="zh-CN" altLang="en-US" smtClean="0"/>
              <a:t>创建设备节点样例 </a:t>
            </a:r>
            <a:r>
              <a:rPr lang="en-US" altLang="zh-CN" smtClean="0"/>
              <a:t>/etc/rc.local </a:t>
            </a:r>
          </a:p>
        </p:txBody>
      </p:sp>
      <p:sp>
        <p:nvSpPr>
          <p:cNvPr id="40965" name="Rectangle 3"/>
          <p:cNvSpPr>
            <a:spLocks noGrp="1"/>
          </p:cNvSpPr>
          <p:nvPr>
            <p:ph idx="1"/>
          </p:nvPr>
        </p:nvSpPr>
        <p:spPr/>
        <p:txBody>
          <a:bodyPr/>
          <a:lstStyle/>
          <a:p>
            <a:pPr eaLnBrk="1" hangingPunct="1">
              <a:lnSpc>
                <a:spcPct val="80000"/>
              </a:lnSpc>
            </a:pPr>
            <a:r>
              <a:rPr lang="en-US" altLang="zh-CN" sz="2400" smtClean="0"/>
              <a:t>#!/bin/sh</a:t>
            </a:r>
          </a:p>
          <a:p>
            <a:pPr eaLnBrk="1" hangingPunct="1">
              <a:lnSpc>
                <a:spcPct val="80000"/>
              </a:lnSpc>
            </a:pPr>
            <a:r>
              <a:rPr lang="en-US" altLang="zh-CN" sz="2400" smtClean="0"/>
              <a:t>#add user specified script</a:t>
            </a:r>
          </a:p>
          <a:p>
            <a:pPr eaLnBrk="1" hangingPunct="1">
              <a:lnSpc>
                <a:spcPct val="80000"/>
              </a:lnSpc>
            </a:pPr>
            <a:r>
              <a:rPr lang="en-US" altLang="zh-CN" sz="2400" smtClean="0"/>
              <a:t>cd  /dev</a:t>
            </a:r>
          </a:p>
          <a:p>
            <a:pPr eaLnBrk="1" hangingPunct="1">
              <a:lnSpc>
                <a:spcPct val="80000"/>
              </a:lnSpc>
            </a:pPr>
            <a:r>
              <a:rPr lang="en-US" altLang="zh-CN" sz="2400" smtClean="0"/>
              <a:t>ln -s /dev/fb/0 fb0</a:t>
            </a:r>
          </a:p>
          <a:p>
            <a:pPr eaLnBrk="1" hangingPunct="1">
              <a:lnSpc>
                <a:spcPct val="80000"/>
              </a:lnSpc>
            </a:pPr>
            <a:r>
              <a:rPr lang="en-US" altLang="zh-CN" sz="2400" smtClean="0"/>
              <a:t>ln -s vc/0 tty0</a:t>
            </a:r>
          </a:p>
          <a:p>
            <a:pPr eaLnBrk="1" hangingPunct="1">
              <a:lnSpc>
                <a:spcPct val="80000"/>
              </a:lnSpc>
            </a:pPr>
            <a:r>
              <a:rPr lang="en-US" altLang="zh-CN" sz="2400" smtClean="0"/>
              <a:t>ln -s vc/1 tty1</a:t>
            </a:r>
          </a:p>
          <a:p>
            <a:pPr eaLnBrk="1" hangingPunct="1">
              <a:lnSpc>
                <a:spcPct val="80000"/>
              </a:lnSpc>
            </a:pPr>
            <a:r>
              <a:rPr lang="en-US" altLang="zh-CN" sz="2400" smtClean="0"/>
              <a:t>ln -s vc/2 tty2</a:t>
            </a:r>
          </a:p>
          <a:p>
            <a:pPr eaLnBrk="1" hangingPunct="1">
              <a:lnSpc>
                <a:spcPct val="80000"/>
              </a:lnSpc>
            </a:pPr>
            <a:r>
              <a:rPr lang="en-US" altLang="zh-CN" sz="2400" smtClean="0"/>
              <a:t>mknod </a:t>
            </a:r>
            <a:r>
              <a:rPr lang="en-US" altLang="zh-CN" sz="2400" smtClean="0">
                <a:latin typeface="Arial" charset="0"/>
              </a:rPr>
              <a:t>–</a:t>
            </a:r>
            <a:r>
              <a:rPr lang="en-US" altLang="zh-CN" sz="2400" smtClean="0"/>
              <a:t>m 660 mtd0 c 90 0</a:t>
            </a:r>
          </a:p>
          <a:p>
            <a:pPr eaLnBrk="1" hangingPunct="1">
              <a:lnSpc>
                <a:spcPct val="80000"/>
              </a:lnSpc>
            </a:pPr>
            <a:r>
              <a:rPr lang="en-US" altLang="zh-CN" sz="2400" smtClean="0"/>
              <a:t>mknod </a:t>
            </a:r>
            <a:r>
              <a:rPr lang="en-US" altLang="zh-CN" sz="2400" smtClean="0">
                <a:latin typeface="Arial" charset="0"/>
              </a:rPr>
              <a:t>–</a:t>
            </a:r>
            <a:r>
              <a:rPr lang="en-US" altLang="zh-CN" sz="2400" smtClean="0"/>
              <a:t>m 660 mtd1 c 90 2</a:t>
            </a:r>
          </a:p>
          <a:p>
            <a:pPr eaLnBrk="1" hangingPunct="1">
              <a:lnSpc>
                <a:spcPct val="80000"/>
              </a:lnSpc>
            </a:pPr>
            <a:r>
              <a:rPr lang="en-US" altLang="zh-CN" sz="2400" smtClean="0"/>
              <a:t>mknod </a:t>
            </a:r>
            <a:r>
              <a:rPr lang="en-US" altLang="zh-CN" sz="2400" smtClean="0">
                <a:latin typeface="Arial" charset="0"/>
              </a:rPr>
              <a:t>–</a:t>
            </a:r>
            <a:r>
              <a:rPr lang="en-US" altLang="zh-CN" sz="2400" smtClean="0"/>
              <a:t>m 660 mtd2 c 90 4</a:t>
            </a:r>
            <a:endParaRPr lang="sv-SE" altLang="zh-CN" sz="2400" smtClean="0"/>
          </a:p>
          <a:p>
            <a:pPr eaLnBrk="1" hangingPunct="1">
              <a:lnSpc>
                <a:spcPct val="80000"/>
              </a:lnSpc>
            </a:pPr>
            <a:r>
              <a:rPr lang="sv-SE" altLang="zh-CN" sz="2400" smtClean="0"/>
              <a:t>mknod </a:t>
            </a:r>
            <a:r>
              <a:rPr lang="sv-SE" altLang="zh-CN" sz="2400" smtClean="0">
                <a:latin typeface="Arial" charset="0"/>
              </a:rPr>
              <a:t>–</a:t>
            </a:r>
            <a:r>
              <a:rPr lang="sv-SE" altLang="zh-CN" sz="2400" smtClean="0"/>
              <a:t>m 660 mtdblock0 b 31 0</a:t>
            </a:r>
          </a:p>
          <a:p>
            <a:pPr eaLnBrk="1" hangingPunct="1">
              <a:lnSpc>
                <a:spcPct val="80000"/>
              </a:lnSpc>
            </a:pPr>
            <a:r>
              <a:rPr lang="sv-SE" altLang="zh-CN" sz="2400" smtClean="0"/>
              <a:t>mknod </a:t>
            </a:r>
            <a:r>
              <a:rPr lang="sv-SE" altLang="zh-CN" sz="2400" smtClean="0">
                <a:latin typeface="Arial" charset="0"/>
              </a:rPr>
              <a:t>–</a:t>
            </a:r>
            <a:r>
              <a:rPr lang="sv-SE" altLang="zh-CN" sz="2400" smtClean="0"/>
              <a:t>m 660 mtdblock1 b 31 1</a:t>
            </a:r>
          </a:p>
          <a:p>
            <a:pPr eaLnBrk="1" hangingPunct="1">
              <a:lnSpc>
                <a:spcPct val="80000"/>
              </a:lnSpc>
            </a:pPr>
            <a:r>
              <a:rPr lang="sv-SE" altLang="zh-CN" sz="2400" smtClean="0"/>
              <a:t>mknod </a:t>
            </a:r>
            <a:r>
              <a:rPr lang="sv-SE" altLang="zh-CN" sz="2400" smtClean="0">
                <a:latin typeface="Arial" charset="0"/>
              </a:rPr>
              <a:t>–</a:t>
            </a:r>
            <a:r>
              <a:rPr lang="sv-SE" altLang="zh-CN" sz="2400" smtClean="0"/>
              <a:t>m 660 mtdblock2 b 31 2</a:t>
            </a:r>
            <a:endParaRPr lang="en-US" altLang="zh-CN" sz="2400" smtClean="0"/>
          </a:p>
        </p:txBody>
      </p:sp>
      <p:sp>
        <p:nvSpPr>
          <p:cNvPr id="40962"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p:cNvSpPr>
          <p:nvPr>
            <p:ph type="title"/>
          </p:nvPr>
        </p:nvSpPr>
        <p:spPr/>
        <p:txBody>
          <a:bodyPr lIns="90000" tIns="46800" rIns="90000" bIns="46800"/>
          <a:lstStyle/>
          <a:p>
            <a:pPr defTabSz="4492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部署基本动态库文件</a:t>
            </a:r>
          </a:p>
        </p:txBody>
      </p:sp>
      <p:sp>
        <p:nvSpPr>
          <p:cNvPr id="41988" name="Rectangle 3"/>
          <p:cNvSpPr>
            <a:spLocks noGrp="1"/>
          </p:cNvSpPr>
          <p:nvPr>
            <p:ph idx="1"/>
          </p:nvPr>
        </p:nvSpPr>
        <p:spPr/>
        <p:txBody>
          <a:bodyPr lIns="90000" tIns="46800" rIns="90000" bIns="46800"/>
          <a:lstStyle/>
          <a:p>
            <a:pPr marL="271463" indent="-27146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smtClean="0"/>
              <a:t>#</a:t>
            </a:r>
            <a:r>
              <a:rPr lang="en-US" altLang="zh-CN" dirty="0" smtClean="0">
                <a:latin typeface="Arial Narrow" pitchFamily="34" charset="0"/>
              </a:rPr>
              <a:t>arm-cortex_a8-linux-gnueabi</a:t>
            </a:r>
            <a:r>
              <a:rPr lang="en-US" altLang="zh-CN" dirty="0" smtClean="0"/>
              <a:t>-readelf  -a </a:t>
            </a:r>
            <a:r>
              <a:rPr lang="en-US" altLang="zh-CN" dirty="0" smtClean="0">
                <a:latin typeface="Arial" charset="0"/>
              </a:rPr>
              <a:t>“</a:t>
            </a:r>
            <a:r>
              <a:rPr lang="en-US" altLang="zh-CN" dirty="0" smtClean="0"/>
              <a:t>your binary</a:t>
            </a:r>
            <a:r>
              <a:rPr lang="en-US" altLang="zh-CN" dirty="0" smtClean="0">
                <a:latin typeface="Arial" charset="0"/>
              </a:rPr>
              <a:t>”</a:t>
            </a:r>
            <a:r>
              <a:rPr lang="en-US" altLang="zh-CN" dirty="0" smtClean="0"/>
              <a:t>|</a:t>
            </a:r>
            <a:r>
              <a:rPr lang="en-US" altLang="zh-CN" dirty="0" err="1" smtClean="0"/>
              <a:t>grep</a:t>
            </a:r>
            <a:r>
              <a:rPr lang="en-US" altLang="zh-CN" dirty="0" smtClean="0"/>
              <a:t> </a:t>
            </a:r>
            <a:r>
              <a:rPr lang="en-US" altLang="zh-CN" dirty="0" smtClean="0">
                <a:latin typeface="Arial" charset="0"/>
              </a:rPr>
              <a:t>“</a:t>
            </a:r>
            <a:r>
              <a:rPr lang="en-US" altLang="zh-CN" dirty="0" smtClean="0"/>
              <a:t>Shared</a:t>
            </a:r>
            <a:r>
              <a:rPr lang="en-US" altLang="zh-CN" dirty="0" smtClean="0">
                <a:latin typeface="Arial" charset="0"/>
              </a:rPr>
              <a:t>”</a:t>
            </a:r>
            <a:endParaRPr lang="en-US" altLang="zh-CN" dirty="0" smtClean="0"/>
          </a:p>
          <a:p>
            <a:pPr marL="271463" indent="-27146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smtClean="0"/>
              <a:t>比如</a:t>
            </a:r>
            <a:r>
              <a:rPr lang="en-US" dirty="0" smtClean="0"/>
              <a:t>：</a:t>
            </a:r>
          </a:p>
          <a:p>
            <a:pPr marL="546100" lvl="1"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smtClean="0"/>
              <a:t>~$ arm-cortex_a8-linux-gnueabi-readelf -a </a:t>
            </a:r>
            <a:r>
              <a:rPr lang="en-US" altLang="zh-CN" sz="2000" dirty="0" err="1" smtClean="0"/>
              <a:t>busybox</a:t>
            </a:r>
            <a:r>
              <a:rPr lang="en-US" altLang="zh-CN" sz="2000" dirty="0" smtClean="0"/>
              <a:t> |</a:t>
            </a:r>
            <a:r>
              <a:rPr lang="en-US" altLang="zh-CN" sz="2000" dirty="0" err="1" smtClean="0"/>
              <a:t>grep</a:t>
            </a:r>
            <a:r>
              <a:rPr lang="en-US" altLang="zh-CN" sz="2000" dirty="0" smtClean="0"/>
              <a:t> "Shared"</a:t>
            </a:r>
          </a:p>
          <a:p>
            <a:pPr marL="546100" lvl="1"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smtClean="0"/>
              <a:t> 0x00000001 (NEEDED)                     Shared library: [libm.so.6]      </a:t>
            </a:r>
          </a:p>
          <a:p>
            <a:pPr marL="546100" lvl="1"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smtClean="0"/>
              <a:t> 0x00000001 (NEEDED)                     Shared library: [libc.so.6]</a:t>
            </a:r>
          </a:p>
          <a:p>
            <a:pPr marL="546100" lvl="1"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t>加载器：</a:t>
            </a:r>
            <a:r>
              <a:rPr lang="en-US" altLang="zh-CN" sz="2000" dirty="0" smtClean="0"/>
              <a:t>ld.linux.so.2</a:t>
            </a:r>
          </a:p>
          <a:p>
            <a:pPr marL="271463" indent="-27146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smtClean="0"/>
              <a:t>#</a:t>
            </a:r>
            <a:r>
              <a:rPr lang="en-US" altLang="zh-CN" dirty="0" err="1" smtClean="0"/>
              <a:t>cd</a:t>
            </a:r>
            <a:r>
              <a:rPr lang="en-US" altLang="zh-CN" dirty="0" smtClean="0"/>
              <a:t>   </a:t>
            </a:r>
            <a:r>
              <a:rPr lang="en-US" altLang="zh-CN" dirty="0" err="1" smtClean="0"/>
              <a:t>rootfs</a:t>
            </a:r>
            <a:r>
              <a:rPr lang="en-US" altLang="zh-CN" dirty="0" smtClean="0"/>
              <a:t>/lib</a:t>
            </a:r>
          </a:p>
          <a:p>
            <a:pPr marL="546100" lvl="1"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smtClean="0"/>
              <a:t>删除所</a:t>
            </a:r>
            <a:r>
              <a:rPr lang="zh-CN" altLang="en-US" dirty="0" smtClean="0"/>
              <a:t>有</a:t>
            </a:r>
            <a:r>
              <a:rPr lang="en-US" dirty="0" err="1" smtClean="0"/>
              <a:t>无用的目录和静态库</a:t>
            </a:r>
            <a:r>
              <a:rPr lang="en-US" dirty="0" smtClean="0"/>
              <a:t> </a:t>
            </a:r>
            <a:r>
              <a:rPr lang="en-US" altLang="zh-CN" dirty="0" smtClean="0"/>
              <a:t>(</a:t>
            </a:r>
            <a:r>
              <a:rPr lang="en-US" dirty="0" err="1" smtClean="0"/>
              <a:t>所有的目录和</a:t>
            </a:r>
            <a:r>
              <a:rPr lang="en-US" altLang="zh-CN" dirty="0" err="1" smtClean="0"/>
              <a:t>.a</a:t>
            </a:r>
            <a:r>
              <a:rPr lang="en-US" dirty="0" err="1" smtClean="0"/>
              <a:t>文件</a:t>
            </a:r>
            <a:r>
              <a:rPr lang="en-US" altLang="zh-CN" dirty="0" smtClean="0"/>
              <a:t>)</a:t>
            </a:r>
            <a:r>
              <a:rPr lang="ar-SA" altLang="zh-CN" dirty="0" smtClean="0">
                <a:cs typeface="Arial" charset="0"/>
              </a:rPr>
              <a:t>‏</a:t>
            </a:r>
            <a:endParaRPr lang="en-US" altLang="zh-CN" dirty="0" smtClean="0"/>
          </a:p>
          <a:p>
            <a:pPr marL="546100" lvl="1"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smtClean="0"/>
              <a:t>然后</a:t>
            </a:r>
            <a:r>
              <a:rPr lang="zh-CN" altLang="en-US" dirty="0" smtClean="0"/>
              <a:t>删除</a:t>
            </a:r>
            <a:r>
              <a:rPr lang="en-US" dirty="0" err="1" smtClean="0"/>
              <a:t>库文件中的调试段等信息，从而减小库的体积</a:t>
            </a:r>
            <a:endParaRPr lang="en-US" dirty="0" smtClean="0"/>
          </a:p>
          <a:p>
            <a:pPr marL="546100" lvl="1"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smtClean="0"/>
              <a:t># </a:t>
            </a:r>
            <a:r>
              <a:rPr lang="en-US" altLang="zh-CN" dirty="0" smtClean="0">
                <a:solidFill>
                  <a:schemeClr val="tx1"/>
                </a:solidFill>
                <a:latin typeface="Arial Narrow" pitchFamily="34" charset="0"/>
              </a:rPr>
              <a:t>arm-cortex_a8-linux-gnueabi</a:t>
            </a:r>
            <a:r>
              <a:rPr lang="en-US" altLang="zh-CN" dirty="0" smtClean="0"/>
              <a:t>-strip *.so </a:t>
            </a:r>
          </a:p>
        </p:txBody>
      </p:sp>
      <p:sp>
        <p:nvSpPr>
          <p:cNvPr id="41986"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p:cNvSpPr>
          <p:nvPr>
            <p:ph type="title"/>
          </p:nvPr>
        </p:nvSpPr>
        <p:spPr/>
        <p:txBody>
          <a:bodyPr lIns="90000" tIns="46800" rIns="90000" bIns="46800"/>
          <a:lstStyle/>
          <a:p>
            <a:pPr defTabSz="4492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mtClean="0">
                <a:solidFill>
                  <a:schemeClr val="tx1"/>
                </a:solidFill>
                <a:latin typeface="Arial Narrow" pitchFamily="34" charset="0"/>
              </a:rPr>
              <a:t>NFS</a:t>
            </a:r>
            <a:r>
              <a:rPr lang="zh-CN" altLang="en-US" smtClean="0">
                <a:solidFill>
                  <a:schemeClr val="tx1"/>
                </a:solidFill>
                <a:latin typeface="Arial Narrow" pitchFamily="34" charset="0"/>
              </a:rPr>
              <a:t>测试根文件系统</a:t>
            </a:r>
            <a:endParaRPr lang="zh-CN" altLang="en-GB" smtClean="0">
              <a:solidFill>
                <a:schemeClr val="tx1"/>
              </a:solidFill>
              <a:latin typeface="Arial Narrow" pitchFamily="34" charset="0"/>
            </a:endParaRPr>
          </a:p>
        </p:txBody>
      </p:sp>
      <p:sp>
        <p:nvSpPr>
          <p:cNvPr id="43013" name="Rectangle 3"/>
          <p:cNvSpPr>
            <a:spLocks noGrp="1"/>
          </p:cNvSpPr>
          <p:nvPr>
            <p:ph idx="1"/>
          </p:nvPr>
        </p:nvSpPr>
        <p:spPr>
          <a:xfrm>
            <a:off x="428596" y="1428736"/>
            <a:ext cx="8229600" cy="4910138"/>
          </a:xfrm>
        </p:spPr>
        <p:txBody>
          <a:bodyPr lIns="0" tIns="0" rIns="0" bIns="0"/>
          <a:lstStyle/>
          <a:p>
            <a:pPr marL="741363" lvl="1" indent="-284163" defTabSz="449263" eaLnBrk="1" hangingPunct="1">
              <a:lnSpc>
                <a:spcPct val="2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800" dirty="0" smtClean="0">
                <a:solidFill>
                  <a:schemeClr val="tx1"/>
                </a:solidFill>
                <a:latin typeface="Arial Narrow" pitchFamily="34" charset="0"/>
              </a:rPr>
              <a:t>根文件系统创建完成后在</a:t>
            </a:r>
            <a:r>
              <a:rPr lang="en-US" altLang="zh-CN" sz="2800" dirty="0" smtClean="0">
                <a:solidFill>
                  <a:schemeClr val="tx1"/>
                </a:solidFill>
                <a:latin typeface="Arial Narrow" pitchFamily="34" charset="0"/>
              </a:rPr>
              <a:t>NFS</a:t>
            </a:r>
            <a:r>
              <a:rPr lang="zh-CN" altLang="en-US" sz="2800" dirty="0" smtClean="0">
                <a:solidFill>
                  <a:schemeClr val="tx1"/>
                </a:solidFill>
                <a:latin typeface="Arial Narrow" pitchFamily="34" charset="0"/>
              </a:rPr>
              <a:t>方式下测试</a:t>
            </a:r>
            <a:endParaRPr lang="en-US" altLang="zh-CN" sz="2800" dirty="0" smtClean="0">
              <a:solidFill>
                <a:schemeClr val="tx1"/>
              </a:solidFill>
              <a:latin typeface="Arial Narrow" pitchFamily="34" charset="0"/>
            </a:endParaRPr>
          </a:p>
          <a:p>
            <a:pPr marL="741363" lvl="1" indent="-284163" defTabSz="449263" eaLnBrk="1" hangingPunct="1">
              <a:lnSpc>
                <a:spcPct val="2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800" dirty="0" smtClean="0">
                <a:solidFill>
                  <a:schemeClr val="tx1"/>
                </a:solidFill>
                <a:latin typeface="Arial Narrow" pitchFamily="34" charset="0"/>
              </a:rPr>
              <a:t>备份原 </a:t>
            </a:r>
            <a:r>
              <a:rPr lang="en-US" altLang="zh-CN" sz="2800" dirty="0" smtClean="0">
                <a:solidFill>
                  <a:schemeClr val="tx1"/>
                </a:solidFill>
                <a:latin typeface="Arial Narrow" pitchFamily="34" charset="0"/>
              </a:rPr>
              <a:t>/source/</a:t>
            </a:r>
            <a:r>
              <a:rPr lang="en-US" altLang="zh-CN" sz="2800" dirty="0" err="1" smtClean="0">
                <a:solidFill>
                  <a:schemeClr val="tx1"/>
                </a:solidFill>
                <a:latin typeface="Arial Narrow" pitchFamily="34" charset="0"/>
              </a:rPr>
              <a:t>rootfs</a:t>
            </a:r>
            <a:endParaRPr lang="en-US" altLang="zh-CN" sz="2800" dirty="0" smtClean="0">
              <a:solidFill>
                <a:schemeClr val="tx1"/>
              </a:solidFill>
              <a:latin typeface="Arial Narrow" pitchFamily="34" charset="0"/>
            </a:endParaRPr>
          </a:p>
          <a:p>
            <a:pPr marL="741363" lvl="1" indent="-284163" defTabSz="449263" eaLnBrk="1" hangingPunct="1">
              <a:lnSpc>
                <a:spcPct val="2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800" dirty="0" smtClean="0">
                <a:solidFill>
                  <a:schemeClr val="tx1"/>
                </a:solidFill>
                <a:latin typeface="Arial Narrow" pitchFamily="34" charset="0"/>
              </a:rPr>
              <a:t>拷贝新的根文件系统到</a:t>
            </a:r>
            <a:r>
              <a:rPr lang="en-US" altLang="zh-CN" sz="2800" dirty="0" smtClean="0">
                <a:solidFill>
                  <a:schemeClr val="tx1"/>
                </a:solidFill>
                <a:latin typeface="Arial Narrow" pitchFamily="34" charset="0"/>
              </a:rPr>
              <a:t>/source/</a:t>
            </a:r>
            <a:r>
              <a:rPr lang="en-US" altLang="zh-CN" sz="2800" dirty="0" err="1" smtClean="0">
                <a:solidFill>
                  <a:schemeClr val="tx1"/>
                </a:solidFill>
                <a:latin typeface="Arial Narrow" pitchFamily="34" charset="0"/>
              </a:rPr>
              <a:t>rootfs</a:t>
            </a:r>
            <a:endParaRPr lang="en-US" altLang="zh-CN" sz="2800" dirty="0" smtClean="0">
              <a:solidFill>
                <a:schemeClr val="tx1"/>
              </a:solidFill>
              <a:latin typeface="Arial Narrow" pitchFamily="34" charset="0"/>
            </a:endParaRPr>
          </a:p>
          <a:p>
            <a:pPr marL="741363" lvl="1" indent="-284163" defTabSz="449263" eaLnBrk="1" hangingPunct="1">
              <a:lnSpc>
                <a:spcPct val="2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800" dirty="0" smtClean="0">
                <a:solidFill>
                  <a:schemeClr val="tx1"/>
                </a:solidFill>
                <a:latin typeface="Arial Narrow" pitchFamily="34" charset="0"/>
              </a:rPr>
              <a:t>挂载新的</a:t>
            </a:r>
            <a:r>
              <a:rPr lang="en-US" altLang="zh-CN" sz="2800" dirty="0" err="1" smtClean="0">
                <a:solidFill>
                  <a:schemeClr val="tx1"/>
                </a:solidFill>
                <a:latin typeface="Arial Narrow" pitchFamily="34" charset="0"/>
              </a:rPr>
              <a:t>rootfs</a:t>
            </a:r>
            <a:endParaRPr lang="en-US" altLang="zh-CN" sz="2800" dirty="0" smtClean="0">
              <a:solidFill>
                <a:schemeClr val="tx1"/>
              </a:solidFill>
              <a:latin typeface="Arial Narrow" pitchFamily="34" charset="0"/>
            </a:endParaRPr>
          </a:p>
          <a:p>
            <a:pPr marL="341313" indent="-34131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zh-CN" dirty="0" smtClean="0">
              <a:solidFill>
                <a:schemeClr val="accent2"/>
              </a:solidFill>
            </a:endParaRPr>
          </a:p>
        </p:txBody>
      </p:sp>
      <p:sp>
        <p:nvSpPr>
          <p:cNvPr id="43010"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p:cNvSpPr>
          <p:nvPr>
            <p:ph type="title"/>
          </p:nvPr>
        </p:nvSpPr>
        <p:spPr/>
        <p:txBody>
          <a:bodyPr/>
          <a:lstStyle/>
          <a:p>
            <a:pPr eaLnBrk="1" hangingPunct="1"/>
            <a:r>
              <a:rPr lang="zh-CN" altLang="en-US" b="1" smtClean="0">
                <a:solidFill>
                  <a:schemeClr val="tx1"/>
                </a:solidFill>
                <a:latin typeface="Arial Narrow" pitchFamily="34" charset="0"/>
              </a:rPr>
              <a:t>文件系统特性</a:t>
            </a:r>
          </a:p>
        </p:txBody>
      </p:sp>
      <p:sp>
        <p:nvSpPr>
          <p:cNvPr id="6" name="内容占位符 5"/>
          <p:cNvSpPr>
            <a:spLocks noGrp="1"/>
          </p:cNvSpPr>
          <p:nvPr>
            <p:ph idx="1"/>
          </p:nvPr>
        </p:nvSpPr>
        <p:spPr/>
        <p:txBody>
          <a:bodyPr/>
          <a:lstStyle/>
          <a:p>
            <a:endParaRPr lang="zh-CN" altLang="en-US"/>
          </a:p>
        </p:txBody>
      </p:sp>
      <p:sp>
        <p:nvSpPr>
          <p:cNvPr id="44034"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graphicFrame>
        <p:nvGraphicFramePr>
          <p:cNvPr id="1441795" name="Group 3"/>
          <p:cNvGraphicFramePr>
            <a:graphicFrameLocks noGrp="1"/>
          </p:cNvGraphicFramePr>
          <p:nvPr/>
        </p:nvGraphicFramePr>
        <p:xfrm>
          <a:off x="642910" y="1785926"/>
          <a:ext cx="7621587" cy="3990975"/>
        </p:xfrm>
        <a:graphic>
          <a:graphicData uri="http://schemas.openxmlformats.org/drawingml/2006/table">
            <a:tbl>
              <a:tblPr/>
              <a:tblGrid>
                <a:gridCol w="1166812"/>
                <a:gridCol w="777875"/>
                <a:gridCol w="1089025"/>
                <a:gridCol w="1320800"/>
                <a:gridCol w="1477963"/>
                <a:gridCol w="1789112"/>
              </a:tblGrid>
              <a:tr h="647700">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1" i="0" u="none" strike="noStrike" cap="none" normalizeH="0" baseline="0" dirty="0" err="1" smtClean="0">
                          <a:ln>
                            <a:noFill/>
                          </a:ln>
                          <a:solidFill>
                            <a:schemeClr val="tx1"/>
                          </a:solidFill>
                          <a:effectLst/>
                          <a:latin typeface="Arial Narrow" pitchFamily="34" charset="0"/>
                          <a:ea typeface="宋体" pitchFamily="2" charset="-122"/>
                        </a:rPr>
                        <a:t>Filesystem</a:t>
                      </a:r>
                      <a:endParaRPr kumimoji="0" lang="en-US" altLang="zh-CN" sz="1600" b="0" i="0" u="none" strike="noStrike" cap="none" normalizeH="0" baseline="0" dirty="0" smtClean="0">
                        <a:ln>
                          <a:noFill/>
                        </a:ln>
                        <a:solidFill>
                          <a:schemeClr val="tx1"/>
                        </a:solidFill>
                        <a:effectLst/>
                        <a:latin typeface="Arial Narrow"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1" i="0" u="none" strike="noStrike" cap="none" normalizeH="0" baseline="0" smtClean="0">
                          <a:ln>
                            <a:noFill/>
                          </a:ln>
                          <a:solidFill>
                            <a:schemeClr val="tx1"/>
                          </a:solidFill>
                          <a:effectLst/>
                          <a:latin typeface="Arial Narrow" pitchFamily="34" charset="0"/>
                          <a:ea typeface="宋体" pitchFamily="2" charset="-122"/>
                        </a:rPr>
                        <a:t>Write</a:t>
                      </a:r>
                      <a:endParaRPr kumimoji="0" lang="en-US" altLang="zh-CN" sz="1600" b="0" i="0" u="none" strike="noStrike" cap="none" normalizeH="0" baseline="0" smtClean="0">
                        <a:ln>
                          <a:noFill/>
                        </a:ln>
                        <a:solidFill>
                          <a:schemeClr val="tx1"/>
                        </a:solidFill>
                        <a:effectLst/>
                        <a:latin typeface="Arial Narrow"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1" i="0" u="none" strike="noStrike" cap="none" normalizeH="0" baseline="0" smtClean="0">
                          <a:ln>
                            <a:noFill/>
                          </a:ln>
                          <a:solidFill>
                            <a:schemeClr val="tx1"/>
                          </a:solidFill>
                          <a:effectLst/>
                          <a:latin typeface="Arial Narrow" pitchFamily="34" charset="0"/>
                          <a:ea typeface="宋体" pitchFamily="2" charset="-122"/>
                        </a:rPr>
                        <a:t>Persistent</a:t>
                      </a:r>
                      <a:endParaRPr kumimoji="0" lang="en-US" altLang="zh-CN" sz="1600" b="0" i="0" u="none" strike="noStrike" cap="none" normalizeH="0" baseline="0" smtClean="0">
                        <a:ln>
                          <a:noFill/>
                        </a:ln>
                        <a:solidFill>
                          <a:schemeClr val="tx1"/>
                        </a:solidFill>
                        <a:effectLst/>
                        <a:latin typeface="Arial Narrow"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1" i="0" u="none" strike="noStrike" cap="none" normalizeH="0" baseline="0" dirty="0" smtClean="0">
                          <a:ln>
                            <a:noFill/>
                          </a:ln>
                          <a:solidFill>
                            <a:schemeClr val="tx1"/>
                          </a:solidFill>
                          <a:effectLst/>
                          <a:latin typeface="Arial Narrow" pitchFamily="34" charset="0"/>
                          <a:ea typeface="宋体" pitchFamily="2" charset="-122"/>
                        </a:rPr>
                        <a:t>Compressed</a:t>
                      </a:r>
                      <a:endParaRPr kumimoji="0" lang="en-US" altLang="zh-CN" sz="1600" b="0" i="0" u="none" strike="noStrike" cap="none" normalizeH="0" baseline="0" dirty="0" smtClean="0">
                        <a:ln>
                          <a:noFill/>
                        </a:ln>
                        <a:solidFill>
                          <a:schemeClr val="tx1"/>
                        </a:solidFill>
                        <a:effectLst/>
                        <a:latin typeface="Arial Narrow"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1" i="0" u="none" strike="noStrike" cap="none" normalizeH="0" baseline="0" dirty="0" smtClean="0">
                          <a:ln>
                            <a:noFill/>
                          </a:ln>
                          <a:solidFill>
                            <a:schemeClr val="tx1"/>
                          </a:solidFill>
                          <a:effectLst/>
                          <a:latin typeface="Arial Narrow" pitchFamily="34" charset="0"/>
                          <a:ea typeface="宋体" pitchFamily="2" charset="-122"/>
                        </a:rPr>
                        <a:t>        Media</a:t>
                      </a:r>
                      <a:endParaRPr kumimoji="0" lang="en-US" altLang="zh-CN" sz="1600" b="0" i="0" u="none" strike="noStrike" cap="none" normalizeH="0" baseline="0" dirty="0" smtClean="0">
                        <a:ln>
                          <a:noFill/>
                        </a:ln>
                        <a:solidFill>
                          <a:schemeClr val="tx1"/>
                        </a:solidFill>
                        <a:effectLst/>
                        <a:latin typeface="Arial Narrow"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1" i="0" u="none" strike="noStrike" cap="none" normalizeH="0" baseline="0" smtClean="0">
                          <a:ln>
                            <a:noFill/>
                          </a:ln>
                          <a:solidFill>
                            <a:schemeClr val="tx1"/>
                          </a:solidFill>
                          <a:effectLst/>
                          <a:latin typeface="Arial Narrow" pitchFamily="34" charset="0"/>
                          <a:ea typeface="宋体" pitchFamily="2" charset="-122"/>
                        </a:rPr>
                        <a:t>Lives in RAM</a:t>
                      </a:r>
                      <a:endParaRPr kumimoji="0" lang="en-US" altLang="zh-CN" sz="1600" b="0" i="0" u="none" strike="noStrike" cap="none" normalizeH="0" baseline="0" smtClean="0">
                        <a:ln>
                          <a:noFill/>
                        </a:ln>
                        <a:solidFill>
                          <a:schemeClr val="tx1"/>
                        </a:solidFill>
                        <a:effectLst/>
                        <a:latin typeface="Arial Narrow"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6750">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0" i="0" u="none" strike="noStrike" cap="none" normalizeH="0" baseline="0" dirty="0" smtClean="0">
                          <a:ln>
                            <a:noFill/>
                          </a:ln>
                          <a:solidFill>
                            <a:schemeClr val="tx1"/>
                          </a:solidFill>
                          <a:effectLst/>
                          <a:latin typeface="Arial Narrow" pitchFamily="34" charset="0"/>
                          <a:ea typeface="宋体" pitchFamily="2" charset="-122"/>
                        </a:rPr>
                        <a:t>CRAMFS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0" i="0" u="none" strike="noStrike" cap="none" normalizeH="0" baseline="0" dirty="0" smtClean="0">
                          <a:ln>
                            <a:noFill/>
                          </a:ln>
                          <a:solidFill>
                            <a:schemeClr val="tx1"/>
                          </a:solidFill>
                          <a:effectLst/>
                          <a:latin typeface="Arial Narrow" pitchFamily="34" charset="0"/>
                          <a:ea typeface="宋体" pitchFamily="2" charset="-122"/>
                        </a:rPr>
                        <a:t>   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0" i="0" u="none" strike="noStrike" cap="none" normalizeH="0" baseline="0" dirty="0" smtClean="0">
                          <a:ln>
                            <a:noFill/>
                          </a:ln>
                          <a:solidFill>
                            <a:schemeClr val="tx1"/>
                          </a:solidFill>
                          <a:effectLst/>
                          <a:latin typeface="Arial Narrow" pitchFamily="34" charset="0"/>
                          <a:ea typeface="宋体" pitchFamily="2" charset="-122"/>
                        </a:rPr>
                        <a:t>     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0" i="0" u="none" strike="noStrike" cap="none" normalizeH="0" baseline="0" dirty="0" smtClean="0">
                          <a:ln>
                            <a:noFill/>
                          </a:ln>
                          <a:solidFill>
                            <a:schemeClr val="tx1"/>
                          </a:solidFill>
                          <a:effectLst/>
                          <a:latin typeface="Arial Narrow" pitchFamily="34" charset="0"/>
                          <a:ea typeface="宋体" pitchFamily="2" charset="-122"/>
                        </a:rPr>
                        <a:t>         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0" i="0" u="none" strike="noStrike" cap="none" normalizeH="0" baseline="0" dirty="0" smtClean="0">
                          <a:ln>
                            <a:noFill/>
                          </a:ln>
                          <a:solidFill>
                            <a:schemeClr val="tx1"/>
                          </a:solidFill>
                          <a:effectLst/>
                          <a:latin typeface="Arial Narrow" pitchFamily="34" charset="0"/>
                          <a:ea typeface="宋体" pitchFamily="2" charset="-122"/>
                        </a:rPr>
                        <a:t>     Nor/</a:t>
                      </a:r>
                      <a:r>
                        <a:rPr kumimoji="0" lang="en-US" altLang="zh-CN" sz="1600" b="0" i="0" u="none" strike="noStrike" cap="none" normalizeH="0" baseline="0" dirty="0" err="1" smtClean="0">
                          <a:ln>
                            <a:noFill/>
                          </a:ln>
                          <a:solidFill>
                            <a:schemeClr val="tx1"/>
                          </a:solidFill>
                          <a:effectLst/>
                          <a:latin typeface="Arial Narrow" pitchFamily="34" charset="0"/>
                          <a:ea typeface="宋体" pitchFamily="2" charset="-122"/>
                        </a:rPr>
                        <a:t>Nand</a:t>
                      </a:r>
                      <a:endParaRPr kumimoji="0" lang="en-US" altLang="zh-CN" sz="1600" b="0" i="0" u="none" strike="noStrike" cap="none" normalizeH="0" baseline="0" dirty="0" smtClean="0">
                        <a:ln>
                          <a:noFill/>
                        </a:ln>
                        <a:solidFill>
                          <a:schemeClr val="tx1"/>
                        </a:solidFill>
                        <a:effectLst/>
                        <a:latin typeface="Arial Narrow"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0" i="0" u="none" strike="noStrike" cap="none" normalizeH="0" baseline="0" smtClean="0">
                          <a:ln>
                            <a:noFill/>
                          </a:ln>
                          <a:solidFill>
                            <a:schemeClr val="tx1"/>
                          </a:solidFill>
                          <a:effectLst/>
                          <a:latin typeface="Arial Narrow" pitchFamily="34" charset="0"/>
                          <a:ea typeface="宋体" pitchFamily="2" charset="-122"/>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9925">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0" i="0" u="none" strike="noStrike" cap="none" normalizeH="0" baseline="0" smtClean="0">
                          <a:ln>
                            <a:noFill/>
                          </a:ln>
                          <a:solidFill>
                            <a:schemeClr val="tx1"/>
                          </a:solidFill>
                          <a:effectLst/>
                          <a:latin typeface="Arial Narrow" pitchFamily="34" charset="0"/>
                          <a:ea typeface="宋体" pitchFamily="2" charset="-122"/>
                        </a:rPr>
                        <a:t>JFFS2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0" i="0" u="none" strike="noStrike" cap="none" normalizeH="0" baseline="0" dirty="0" smtClean="0">
                          <a:ln>
                            <a:noFill/>
                          </a:ln>
                          <a:solidFill>
                            <a:schemeClr val="tx1"/>
                          </a:solidFill>
                          <a:effectLst/>
                          <a:latin typeface="Arial Narrow" pitchFamily="34" charset="0"/>
                          <a:ea typeface="宋体" pitchFamily="2" charset="-122"/>
                        </a:rPr>
                        <a:t>  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0" i="0" u="none" strike="noStrike" cap="none" normalizeH="0" baseline="0" dirty="0" smtClean="0">
                          <a:ln>
                            <a:noFill/>
                          </a:ln>
                          <a:solidFill>
                            <a:schemeClr val="tx1"/>
                          </a:solidFill>
                          <a:effectLst/>
                          <a:latin typeface="Arial Narrow" pitchFamily="34" charset="0"/>
                          <a:ea typeface="宋体" pitchFamily="2" charset="-122"/>
                        </a:rPr>
                        <a:t>     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0" i="0" u="none" strike="noStrike" cap="none" normalizeH="0" baseline="0" dirty="0" smtClean="0">
                          <a:ln>
                            <a:noFill/>
                          </a:ln>
                          <a:solidFill>
                            <a:schemeClr val="tx1"/>
                          </a:solidFill>
                          <a:effectLst/>
                          <a:latin typeface="Arial Narrow" pitchFamily="34" charset="0"/>
                          <a:ea typeface="宋体" pitchFamily="2" charset="-122"/>
                        </a:rPr>
                        <a:t>        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0" i="0" u="none" strike="noStrike" cap="none" normalizeH="0" baseline="0" dirty="0" smtClean="0">
                          <a:ln>
                            <a:noFill/>
                          </a:ln>
                          <a:solidFill>
                            <a:schemeClr val="tx1"/>
                          </a:solidFill>
                          <a:effectLst/>
                          <a:latin typeface="Arial Narrow" pitchFamily="34" charset="0"/>
                          <a:ea typeface="宋体" pitchFamily="2" charset="-122"/>
                        </a:rPr>
                        <a:t>     Nor/</a:t>
                      </a:r>
                      <a:r>
                        <a:rPr kumimoji="0" lang="en-US" altLang="zh-CN" sz="1600" b="0" i="0" u="none" strike="noStrike" cap="none" normalizeH="0" baseline="0" dirty="0" err="1" smtClean="0">
                          <a:ln>
                            <a:noFill/>
                          </a:ln>
                          <a:solidFill>
                            <a:schemeClr val="tx1"/>
                          </a:solidFill>
                          <a:effectLst/>
                          <a:latin typeface="Arial Narrow" pitchFamily="34" charset="0"/>
                          <a:ea typeface="宋体" pitchFamily="2" charset="-122"/>
                        </a:rPr>
                        <a:t>Nand</a:t>
                      </a:r>
                      <a:endParaRPr kumimoji="0" lang="en-US" altLang="zh-CN" sz="1600" b="0" i="0" u="none" strike="noStrike" cap="none" normalizeH="0" baseline="0" dirty="0" smtClean="0">
                        <a:ln>
                          <a:noFill/>
                        </a:ln>
                        <a:solidFill>
                          <a:schemeClr val="tx1"/>
                        </a:solidFill>
                        <a:effectLst/>
                        <a:latin typeface="Arial Narrow"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0" i="0" u="none" strike="noStrike" cap="none" normalizeH="0" baseline="0" smtClean="0">
                          <a:ln>
                            <a:noFill/>
                          </a:ln>
                          <a:solidFill>
                            <a:schemeClr val="tx1"/>
                          </a:solidFill>
                          <a:effectLst/>
                          <a:latin typeface="Arial Narrow" pitchFamily="34" charset="0"/>
                          <a:ea typeface="宋体" pitchFamily="2" charset="-122"/>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9925">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0" i="0" u="none" strike="noStrike" cap="none" normalizeH="0" baseline="0" dirty="0" smtClean="0">
                          <a:ln>
                            <a:noFill/>
                          </a:ln>
                          <a:solidFill>
                            <a:schemeClr val="tx1"/>
                          </a:solidFill>
                          <a:effectLst/>
                          <a:latin typeface="Arial Narrow" pitchFamily="34" charset="0"/>
                          <a:ea typeface="宋体" pitchFamily="2" charset="-122"/>
                        </a:rPr>
                        <a:t>YAFFS2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0" i="0" u="none" strike="noStrike" cap="none" normalizeH="0" baseline="0" dirty="0" smtClean="0">
                          <a:ln>
                            <a:noFill/>
                          </a:ln>
                          <a:solidFill>
                            <a:schemeClr val="tx1"/>
                          </a:solidFill>
                          <a:effectLst/>
                          <a:latin typeface="Arial Narrow" pitchFamily="34" charset="0"/>
                          <a:ea typeface="宋体" pitchFamily="2" charset="-122"/>
                        </a:rPr>
                        <a:t>  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0" i="0" u="none" strike="noStrike" cap="none" normalizeH="0" baseline="0" dirty="0" smtClean="0">
                          <a:ln>
                            <a:noFill/>
                          </a:ln>
                          <a:solidFill>
                            <a:schemeClr val="tx1"/>
                          </a:solidFill>
                          <a:effectLst/>
                          <a:latin typeface="Arial Narrow" pitchFamily="34" charset="0"/>
                          <a:ea typeface="宋体" pitchFamily="2" charset="-122"/>
                        </a:rPr>
                        <a:t>     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0" i="0" u="none" strike="noStrike" cap="none" normalizeH="0" baseline="0" dirty="0" smtClean="0">
                          <a:ln>
                            <a:noFill/>
                          </a:ln>
                          <a:solidFill>
                            <a:schemeClr val="tx1"/>
                          </a:solidFill>
                          <a:effectLst/>
                          <a:latin typeface="Arial Narrow" pitchFamily="34" charset="0"/>
                          <a:ea typeface="宋体" pitchFamily="2" charset="-122"/>
                        </a:rPr>
                        <a:t>        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0" i="0" u="none" strike="noStrike" cap="none" normalizeH="0" baseline="0" dirty="0" smtClean="0">
                          <a:ln>
                            <a:noFill/>
                          </a:ln>
                          <a:solidFill>
                            <a:schemeClr val="tx1"/>
                          </a:solidFill>
                          <a:effectLst/>
                          <a:latin typeface="Arial Narrow" pitchFamily="34" charset="0"/>
                          <a:ea typeface="宋体" pitchFamily="2" charset="-122"/>
                        </a:rPr>
                        <a:t>       </a:t>
                      </a:r>
                      <a:r>
                        <a:rPr kumimoji="0" lang="en-US" altLang="zh-CN" sz="1600" b="0" i="0" u="none" strike="noStrike" cap="none" normalizeH="0" baseline="0" dirty="0" err="1" smtClean="0">
                          <a:ln>
                            <a:noFill/>
                          </a:ln>
                          <a:solidFill>
                            <a:schemeClr val="tx1"/>
                          </a:solidFill>
                          <a:effectLst/>
                          <a:latin typeface="Arial Narrow" pitchFamily="34" charset="0"/>
                          <a:ea typeface="宋体" pitchFamily="2" charset="-122"/>
                        </a:rPr>
                        <a:t>Nand</a:t>
                      </a:r>
                      <a:endParaRPr kumimoji="0" lang="en-US" altLang="zh-CN" sz="1600" b="0" i="0" u="none" strike="noStrike" cap="none" normalizeH="0" baseline="0" dirty="0" smtClean="0">
                        <a:ln>
                          <a:noFill/>
                        </a:ln>
                        <a:solidFill>
                          <a:schemeClr val="tx1"/>
                        </a:solidFill>
                        <a:effectLst/>
                        <a:latin typeface="Arial Narrow"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0" i="0" u="none" strike="noStrike" cap="none" normalizeH="0" baseline="0" smtClean="0">
                          <a:ln>
                            <a:noFill/>
                          </a:ln>
                          <a:solidFill>
                            <a:schemeClr val="tx1"/>
                          </a:solidFill>
                          <a:effectLst/>
                          <a:latin typeface="Arial Narrow" pitchFamily="34" charset="0"/>
                          <a:ea typeface="宋体" pitchFamily="2" charset="-122"/>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6750">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0" i="0" u="none" strike="noStrike" cap="none" normalizeH="0" baseline="0" dirty="0" smtClean="0">
                          <a:ln>
                            <a:noFill/>
                          </a:ln>
                          <a:solidFill>
                            <a:schemeClr val="tx1"/>
                          </a:solidFill>
                          <a:effectLst/>
                          <a:latin typeface="Arial Narrow" pitchFamily="34" charset="0"/>
                          <a:ea typeface="宋体" pitchFamily="2" charset="-122"/>
                        </a:rPr>
                        <a:t>EXT2/EXT3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0" i="0" u="none" strike="noStrike" cap="none" normalizeH="0" baseline="0" dirty="0" smtClean="0">
                          <a:ln>
                            <a:noFill/>
                          </a:ln>
                          <a:solidFill>
                            <a:schemeClr val="tx1"/>
                          </a:solidFill>
                          <a:effectLst/>
                          <a:latin typeface="Arial Narrow" pitchFamily="34" charset="0"/>
                          <a:ea typeface="宋体" pitchFamily="2" charset="-122"/>
                        </a:rPr>
                        <a:t>  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0" i="0" u="none" strike="noStrike" cap="none" normalizeH="0" baseline="0" dirty="0" smtClean="0">
                          <a:ln>
                            <a:noFill/>
                          </a:ln>
                          <a:solidFill>
                            <a:schemeClr val="tx1"/>
                          </a:solidFill>
                          <a:effectLst/>
                          <a:latin typeface="Arial Narrow" pitchFamily="34" charset="0"/>
                          <a:ea typeface="宋体" pitchFamily="2" charset="-122"/>
                        </a:rPr>
                        <a:t>    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0" i="0" u="none" strike="noStrike" cap="none" normalizeH="0" baseline="0" dirty="0" smtClean="0">
                          <a:ln>
                            <a:noFill/>
                          </a:ln>
                          <a:solidFill>
                            <a:schemeClr val="tx1"/>
                          </a:solidFill>
                          <a:effectLst/>
                          <a:latin typeface="Arial Narrow" pitchFamily="34" charset="0"/>
                          <a:ea typeface="宋体" pitchFamily="2" charset="-122"/>
                        </a:rPr>
                        <a:t>        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0" i="0" u="none" strike="noStrike" cap="none" normalizeH="0" baseline="0" dirty="0" smtClean="0">
                          <a:ln>
                            <a:noFill/>
                          </a:ln>
                          <a:solidFill>
                            <a:schemeClr val="tx1"/>
                          </a:solidFill>
                          <a:effectLst/>
                          <a:latin typeface="Arial Narrow" pitchFamily="34" charset="0"/>
                          <a:ea typeface="宋体" pitchFamily="2" charset="-122"/>
                        </a:rPr>
                        <a:t>        disk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0" i="0" u="none" strike="noStrike" cap="none" normalizeH="0" baseline="0" smtClean="0">
                          <a:ln>
                            <a:noFill/>
                          </a:ln>
                          <a:solidFill>
                            <a:schemeClr val="tx1"/>
                          </a:solidFill>
                          <a:effectLst/>
                          <a:latin typeface="Arial Narrow" pitchFamily="34" charset="0"/>
                          <a:ea typeface="宋体" pitchFamily="2" charset="-122"/>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9925">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0" i="0" u="none" strike="noStrike" cap="none" normalizeH="0" baseline="0" dirty="0" smtClean="0">
                          <a:ln>
                            <a:noFill/>
                          </a:ln>
                          <a:solidFill>
                            <a:schemeClr val="tx1"/>
                          </a:solidFill>
                          <a:effectLst/>
                          <a:latin typeface="Arial Narrow" pitchFamily="34" charset="0"/>
                          <a:ea typeface="宋体" pitchFamily="2" charset="-122"/>
                        </a:rPr>
                        <a:t>EXT2 over RAM disk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0" i="0" u="none" strike="noStrike" cap="none" normalizeH="0" baseline="0" dirty="0" smtClean="0">
                          <a:ln>
                            <a:noFill/>
                          </a:ln>
                          <a:solidFill>
                            <a:schemeClr val="tx1"/>
                          </a:solidFill>
                          <a:effectLst/>
                          <a:latin typeface="Arial Narrow" pitchFamily="34" charset="0"/>
                          <a:ea typeface="宋体" pitchFamily="2" charset="-122"/>
                        </a:rPr>
                        <a:t>  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0" i="0" u="none" strike="noStrike" cap="none" normalizeH="0" baseline="0" dirty="0" smtClean="0">
                          <a:ln>
                            <a:noFill/>
                          </a:ln>
                          <a:solidFill>
                            <a:schemeClr val="tx1"/>
                          </a:solidFill>
                          <a:effectLst/>
                          <a:latin typeface="Arial Narrow" pitchFamily="34" charset="0"/>
                          <a:ea typeface="宋体" pitchFamily="2" charset="-122"/>
                        </a:rPr>
                        <a:t>     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0" i="0" u="none" strike="noStrike" cap="none" normalizeH="0" baseline="0" dirty="0" smtClean="0">
                          <a:ln>
                            <a:noFill/>
                          </a:ln>
                          <a:solidFill>
                            <a:schemeClr val="tx1"/>
                          </a:solidFill>
                          <a:effectLst/>
                          <a:latin typeface="Arial Narrow" pitchFamily="34" charset="0"/>
                          <a:ea typeface="宋体" pitchFamily="2" charset="-122"/>
                        </a:rPr>
                        <a:t>        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0" i="0" u="none" strike="noStrike" cap="none" normalizeH="0" baseline="0" dirty="0" smtClean="0">
                          <a:ln>
                            <a:noFill/>
                          </a:ln>
                          <a:solidFill>
                            <a:schemeClr val="tx1"/>
                          </a:solidFill>
                          <a:effectLst/>
                          <a:latin typeface="Arial Narrow" pitchFamily="34" charset="0"/>
                          <a:ea typeface="宋体" pitchFamily="2" charset="-122"/>
                        </a:rPr>
                        <a:t>       RAM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600" b="0" i="0" u="none" strike="noStrike" cap="none" normalizeH="0" baseline="0" dirty="0" smtClean="0">
                          <a:ln>
                            <a:noFill/>
                          </a:ln>
                          <a:solidFill>
                            <a:schemeClr val="tx1"/>
                          </a:solidFill>
                          <a:effectLst/>
                          <a:latin typeface="Arial Narrow" pitchFamily="34" charset="0"/>
                          <a:ea typeface="宋体" pitchFamily="2" charset="-122"/>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p:cNvSpPr>
          <p:nvPr>
            <p:ph type="title"/>
          </p:nvPr>
        </p:nvSpPr>
        <p:spPr/>
        <p:txBody>
          <a:bodyPr/>
          <a:lstStyle/>
          <a:p>
            <a:pPr eaLnBrk="1" hangingPunct="1"/>
            <a:r>
              <a:rPr lang="zh-CN" altLang="en-US" b="1" smtClean="0">
                <a:solidFill>
                  <a:schemeClr val="tx1"/>
                </a:solidFill>
                <a:latin typeface="Arial Narrow" pitchFamily="34" charset="0"/>
              </a:rPr>
              <a:t>文件系统选择原则</a:t>
            </a:r>
          </a:p>
        </p:txBody>
      </p:sp>
      <p:sp>
        <p:nvSpPr>
          <p:cNvPr id="45061" name="Rectangle 3"/>
          <p:cNvSpPr>
            <a:spLocks noGrp="1"/>
          </p:cNvSpPr>
          <p:nvPr>
            <p:ph idx="1"/>
          </p:nvPr>
        </p:nvSpPr>
        <p:spPr/>
        <p:txBody>
          <a:bodyPr/>
          <a:lstStyle/>
          <a:p>
            <a:pPr eaLnBrk="1" hangingPunct="1"/>
            <a:r>
              <a:rPr lang="en-US" altLang="zh-CN" sz="2400" dirty="0" smtClean="0">
                <a:latin typeface="Arial Narrow" pitchFamily="34" charset="0"/>
              </a:rPr>
              <a:t>RAM disk </a:t>
            </a:r>
          </a:p>
          <a:p>
            <a:pPr lvl="1" eaLnBrk="1" hangingPunct="1"/>
            <a:r>
              <a:rPr lang="zh-CN" altLang="en-US" sz="2000" dirty="0" smtClean="0">
                <a:solidFill>
                  <a:schemeClr val="tx1"/>
                </a:solidFill>
                <a:latin typeface="Arial Narrow" pitchFamily="34" charset="0"/>
              </a:rPr>
              <a:t>系统闪存比较小，但</a:t>
            </a:r>
            <a:r>
              <a:rPr lang="en-US" altLang="zh-CN" sz="2000" dirty="0" smtClean="0">
                <a:solidFill>
                  <a:schemeClr val="tx1"/>
                </a:solidFill>
                <a:latin typeface="Arial Narrow" pitchFamily="34" charset="0"/>
              </a:rPr>
              <a:t>RAM</a:t>
            </a:r>
            <a:r>
              <a:rPr lang="zh-CN" altLang="en-US" sz="2000" dirty="0" smtClean="0">
                <a:solidFill>
                  <a:schemeClr val="tx1"/>
                </a:solidFill>
                <a:latin typeface="Arial Narrow" pitchFamily="34" charset="0"/>
              </a:rPr>
              <a:t>相对充足</a:t>
            </a:r>
          </a:p>
          <a:p>
            <a:pPr eaLnBrk="1" hangingPunct="1"/>
            <a:r>
              <a:rPr lang="en-US" altLang="zh-CN" sz="2400" dirty="0" smtClean="0">
                <a:latin typeface="Arial Narrow" pitchFamily="34" charset="0"/>
              </a:rPr>
              <a:t>CRAMFS</a:t>
            </a:r>
            <a:r>
              <a:rPr lang="en-US" altLang="zh-CN" sz="2000" dirty="0" smtClean="0">
                <a:latin typeface="Arial Narrow" pitchFamily="34" charset="0"/>
              </a:rPr>
              <a:t>  </a:t>
            </a:r>
          </a:p>
          <a:p>
            <a:pPr lvl="1" eaLnBrk="1" hangingPunct="1"/>
            <a:r>
              <a:rPr lang="en-US" altLang="zh-CN" sz="2000" dirty="0" smtClean="0">
                <a:solidFill>
                  <a:schemeClr val="tx1"/>
                </a:solidFill>
                <a:latin typeface="Arial Narrow" pitchFamily="34" charset="0"/>
              </a:rPr>
              <a:t>if your system has slightly more flash, or if you would rather save as much RAM as possible for the actual application running on your target </a:t>
            </a:r>
          </a:p>
          <a:p>
            <a:pPr eaLnBrk="1" hangingPunct="1"/>
            <a:r>
              <a:rPr lang="en-US" altLang="zh-CN" sz="2400" dirty="0" smtClean="0">
                <a:latin typeface="Arial Narrow" pitchFamily="34" charset="0"/>
              </a:rPr>
              <a:t>JFFS2  </a:t>
            </a:r>
          </a:p>
          <a:p>
            <a:pPr lvl="1" eaLnBrk="1" hangingPunct="1"/>
            <a:r>
              <a:rPr lang="en-US" altLang="zh-CN" sz="2000" dirty="0" smtClean="0">
                <a:solidFill>
                  <a:schemeClr val="tx1"/>
                </a:solidFill>
                <a:latin typeface="Arial Narrow" pitchFamily="34" charset="0"/>
              </a:rPr>
              <a:t>if you need to be able to change any portion of your </a:t>
            </a:r>
            <a:r>
              <a:rPr lang="en-US" altLang="zh-CN" sz="2000" dirty="0" err="1" smtClean="0">
                <a:solidFill>
                  <a:schemeClr val="tx1"/>
                </a:solidFill>
                <a:latin typeface="Arial Narrow" pitchFamily="34" charset="0"/>
              </a:rPr>
              <a:t>filesystem</a:t>
            </a:r>
            <a:r>
              <a:rPr lang="en-US" altLang="zh-CN" sz="2000" dirty="0" smtClean="0">
                <a:solidFill>
                  <a:schemeClr val="tx1"/>
                </a:solidFill>
                <a:latin typeface="Arial Narrow" pitchFamily="34" charset="0"/>
              </a:rPr>
              <a:t> at any time.</a:t>
            </a:r>
          </a:p>
          <a:p>
            <a:pPr lvl="1" eaLnBrk="1" hangingPunct="1"/>
            <a:r>
              <a:rPr lang="en-US" altLang="zh-CN" sz="2000" dirty="0" smtClean="0">
                <a:solidFill>
                  <a:schemeClr val="tx1"/>
                </a:solidFill>
                <a:latin typeface="Arial Narrow" pitchFamily="34" charset="0"/>
              </a:rPr>
              <a:t>support on NOR or NAND flash</a:t>
            </a:r>
          </a:p>
          <a:p>
            <a:pPr eaLnBrk="1" hangingPunct="1"/>
            <a:r>
              <a:rPr lang="en-US" altLang="zh-CN" sz="2400" dirty="0" smtClean="0">
                <a:latin typeface="Arial Narrow" pitchFamily="34" charset="0"/>
              </a:rPr>
              <a:t>ext3, </a:t>
            </a:r>
            <a:r>
              <a:rPr lang="en-US" altLang="zh-CN" sz="2400" dirty="0" err="1" smtClean="0">
                <a:latin typeface="Arial Narrow" pitchFamily="34" charset="0"/>
              </a:rPr>
              <a:t>reiserfs</a:t>
            </a:r>
            <a:r>
              <a:rPr lang="en-US" altLang="zh-CN" sz="2400" dirty="0" smtClean="0">
                <a:latin typeface="Arial Narrow" pitchFamily="34" charset="0"/>
              </a:rPr>
              <a:t>, JFS, or XFS </a:t>
            </a:r>
          </a:p>
          <a:p>
            <a:pPr lvl="1" eaLnBrk="1" hangingPunct="1"/>
            <a:r>
              <a:rPr lang="en-US" altLang="zh-CN" sz="2000" dirty="0" smtClean="0">
                <a:solidFill>
                  <a:schemeClr val="tx1"/>
                </a:solidFill>
                <a:latin typeface="Arial Narrow" pitchFamily="34" charset="0"/>
              </a:rPr>
              <a:t>if you are using a conventional disk as your main storage device for your system.</a:t>
            </a:r>
          </a:p>
        </p:txBody>
      </p:sp>
      <p:sp>
        <p:nvSpPr>
          <p:cNvPr id="45058"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p:cNvSpPr>
          <p:nvPr>
            <p:ph type="title"/>
          </p:nvPr>
        </p:nvSpPr>
        <p:spPr/>
        <p:txBody>
          <a:bodyPr/>
          <a:lstStyle/>
          <a:p>
            <a:pPr eaLnBrk="1" hangingPunct="1"/>
            <a:r>
              <a:rPr lang="zh-CN" altLang="en-US" b="1" smtClean="0">
                <a:solidFill>
                  <a:schemeClr val="tx1"/>
                </a:solidFill>
                <a:latin typeface="Arial Narrow" pitchFamily="34" charset="0"/>
              </a:rPr>
              <a:t>保存根文件系统到存储设备</a:t>
            </a:r>
          </a:p>
        </p:txBody>
      </p:sp>
      <p:sp>
        <p:nvSpPr>
          <p:cNvPr id="46085" name="Rectangle 3"/>
          <p:cNvSpPr>
            <a:spLocks noGrp="1"/>
          </p:cNvSpPr>
          <p:nvPr>
            <p:ph idx="1"/>
          </p:nvPr>
        </p:nvSpPr>
        <p:spPr/>
        <p:txBody>
          <a:bodyPr/>
          <a:lstStyle/>
          <a:p>
            <a:pPr eaLnBrk="1" hangingPunct="1"/>
            <a:r>
              <a:rPr lang="en-US" altLang="zh-CN" sz="2400" b="1" smtClean="0">
                <a:latin typeface="Arial Narrow" pitchFamily="34" charset="0"/>
              </a:rPr>
              <a:t>Memory Technology Devices(MTD)</a:t>
            </a:r>
          </a:p>
          <a:p>
            <a:pPr lvl="1" eaLnBrk="1" hangingPunct="1"/>
            <a:r>
              <a:rPr lang="en-US" altLang="zh-CN" sz="2000" smtClean="0">
                <a:solidFill>
                  <a:schemeClr val="tx1"/>
                </a:solidFill>
                <a:latin typeface="Arial Narrow" pitchFamily="34" charset="0"/>
              </a:rPr>
              <a:t>DiskOnChip</a:t>
            </a:r>
          </a:p>
          <a:p>
            <a:pPr lvl="1" eaLnBrk="1" hangingPunct="1"/>
            <a:r>
              <a:rPr lang="en-US" altLang="zh-CN" sz="2000" smtClean="0">
                <a:solidFill>
                  <a:schemeClr val="tx1"/>
                </a:solidFill>
                <a:latin typeface="Arial Narrow" pitchFamily="34" charset="0"/>
              </a:rPr>
              <a:t>Common Flash Interface (CFI) </a:t>
            </a:r>
          </a:p>
          <a:p>
            <a:pPr lvl="1" eaLnBrk="1" hangingPunct="1"/>
            <a:r>
              <a:rPr lang="en-US" altLang="zh-CN" sz="2000" i="1" smtClean="0">
                <a:solidFill>
                  <a:schemeClr val="tx1"/>
                </a:solidFill>
                <a:latin typeface="Arial Narrow" pitchFamily="34" charset="0"/>
              </a:rPr>
              <a:t>Non-DOC NAND flash</a:t>
            </a:r>
            <a:r>
              <a:rPr lang="en-US" altLang="zh-CN" sz="2000" smtClean="0">
                <a:solidFill>
                  <a:schemeClr val="tx1"/>
                </a:solidFill>
                <a:latin typeface="Arial Narrow" pitchFamily="34" charset="0"/>
              </a:rPr>
              <a:t> </a:t>
            </a:r>
          </a:p>
          <a:p>
            <a:pPr lvl="1" eaLnBrk="1" hangingPunct="1"/>
            <a:r>
              <a:rPr lang="en-US" altLang="zh-CN" sz="2000" i="1" smtClean="0">
                <a:solidFill>
                  <a:schemeClr val="tx1"/>
                </a:solidFill>
                <a:latin typeface="Arial Narrow" pitchFamily="34" charset="0"/>
              </a:rPr>
              <a:t>RAM, ROM, and absent chips</a:t>
            </a:r>
            <a:r>
              <a:rPr lang="en-US" altLang="zh-CN" sz="2000" smtClean="0">
                <a:solidFill>
                  <a:schemeClr val="tx1"/>
                </a:solidFill>
                <a:latin typeface="Arial Narrow" pitchFamily="34" charset="0"/>
              </a:rPr>
              <a:t> </a:t>
            </a:r>
          </a:p>
          <a:p>
            <a:pPr eaLnBrk="1" hangingPunct="1"/>
            <a:r>
              <a:rPr lang="en-US" altLang="zh-CN" sz="2400" b="1" smtClean="0">
                <a:latin typeface="Arial Narrow" pitchFamily="34" charset="0"/>
              </a:rPr>
              <a:t>Disk devices</a:t>
            </a:r>
          </a:p>
          <a:p>
            <a:pPr lvl="1" eaLnBrk="1" hangingPunct="1"/>
            <a:r>
              <a:rPr lang="en-US" altLang="zh-CN" sz="2000" smtClean="0">
                <a:solidFill>
                  <a:schemeClr val="tx1"/>
                </a:solidFill>
                <a:latin typeface="Arial Narrow" pitchFamily="34" charset="0"/>
              </a:rPr>
              <a:t>ATA-ATAPI (IDE)</a:t>
            </a:r>
          </a:p>
          <a:p>
            <a:pPr lvl="1" eaLnBrk="1" hangingPunct="1"/>
            <a:r>
              <a:rPr lang="en-US" altLang="zh-CN" sz="2000" smtClean="0">
                <a:solidFill>
                  <a:schemeClr val="tx1"/>
                </a:solidFill>
                <a:latin typeface="Arial Narrow" pitchFamily="34" charset="0"/>
              </a:rPr>
              <a:t>SCSI</a:t>
            </a:r>
          </a:p>
          <a:p>
            <a:pPr lvl="1" eaLnBrk="1" hangingPunct="1"/>
            <a:r>
              <a:rPr lang="en-US" altLang="zh-CN" sz="2000" smtClean="0">
                <a:solidFill>
                  <a:schemeClr val="tx1"/>
                </a:solidFill>
                <a:latin typeface="Arial Narrow" pitchFamily="34" charset="0"/>
              </a:rPr>
              <a:t>USB</a:t>
            </a:r>
          </a:p>
          <a:p>
            <a:pPr eaLnBrk="1" hangingPunct="1"/>
            <a:r>
              <a:rPr lang="en-US" altLang="zh-CN" sz="2400" b="1" smtClean="0">
                <a:latin typeface="Arial Narrow" pitchFamily="34" charset="0"/>
              </a:rPr>
              <a:t>Ramdisk</a:t>
            </a:r>
          </a:p>
          <a:p>
            <a:pPr lvl="1" eaLnBrk="1" hangingPunct="1"/>
            <a:r>
              <a:rPr lang="en-US" altLang="zh-CN" sz="2000" b="1" smtClean="0">
                <a:solidFill>
                  <a:schemeClr val="tx1"/>
                </a:solidFill>
                <a:latin typeface="Arial Narrow" pitchFamily="34" charset="0"/>
              </a:rPr>
              <a:t>initrd</a:t>
            </a:r>
          </a:p>
        </p:txBody>
      </p:sp>
      <p:sp>
        <p:nvSpPr>
          <p:cNvPr id="46082"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标题 5"/>
          <p:cNvSpPr>
            <a:spLocks noGrp="1"/>
          </p:cNvSpPr>
          <p:nvPr>
            <p:ph type="title"/>
          </p:nvPr>
        </p:nvSpPr>
        <p:spPr>
          <a:xfrm>
            <a:off x="357158" y="2714620"/>
            <a:ext cx="8229600" cy="990600"/>
          </a:xfrm>
        </p:spPr>
        <p:txBody>
          <a:bodyPr/>
          <a:lstStyle/>
          <a:p>
            <a:pPr algn="ctr" eaLnBrk="1" hangingPunct="1"/>
            <a:r>
              <a:rPr lang="zh-CN" altLang="en-US" sz="5400" b="1" dirty="0" smtClean="0">
                <a:solidFill>
                  <a:schemeClr val="tx1"/>
                </a:solidFill>
                <a:latin typeface="微软雅黑" pitchFamily="34" charset="-122"/>
                <a:ea typeface="微软雅黑" pitchFamily="34" charset="-122"/>
              </a:rPr>
              <a:t>结 束</a:t>
            </a:r>
          </a:p>
        </p:txBody>
      </p:sp>
      <p:sp>
        <p:nvSpPr>
          <p:cNvPr id="50181" name="副标题 6"/>
          <p:cNvSpPr>
            <a:spLocks noGrp="1"/>
          </p:cNvSpPr>
          <p:nvPr>
            <p:ph idx="1"/>
          </p:nvPr>
        </p:nvSpPr>
        <p:spPr/>
        <p:txBody>
          <a:bodyPr/>
          <a:lstStyle/>
          <a:p>
            <a:pPr marL="0" indent="0" algn="ctr" eaLnBrk="1" hangingPunct="1">
              <a:buFont typeface="Wingdings 3" pitchFamily="18" charset="2"/>
              <a:buNone/>
            </a:pPr>
            <a:endParaRPr lang="zh-CN" altLang="en-US" dirty="0" smtClean="0">
              <a:ea typeface="黑体" pitchFamily="2" charset="-122"/>
            </a:endParaRPr>
          </a:p>
        </p:txBody>
      </p:sp>
      <p:sp>
        <p:nvSpPr>
          <p:cNvPr id="50178" name="页脚占位符 1"/>
          <p:cNvSpPr>
            <a:spLocks noGrp="1"/>
          </p:cNvSpPr>
          <p:nvPr>
            <p:ph type="ftr" sz="quarter" idx="11"/>
          </p:nvPr>
        </p:nvSpPr>
        <p:spPr bwMode="auto">
          <a:noFill/>
          <a:ln>
            <a:miter lim="800000"/>
            <a:headEnd/>
            <a:tailEnd/>
          </a:ln>
        </p:spPr>
        <p:txBody>
          <a:bodyPr/>
          <a:lstStyle/>
          <a:p>
            <a:r>
              <a:rPr lang="en-US" altLang="zh-CN" smtClean="0"/>
              <a:t>www.embedu.org</a:t>
            </a:r>
          </a:p>
        </p:txBody>
      </p:sp>
      <p:sp>
        <p:nvSpPr>
          <p:cNvPr id="50183" name="页脚占位符 4"/>
          <p:cNvSpPr txBox="1">
            <a:spLocks noGrp="1"/>
          </p:cNvSpPr>
          <p:nvPr/>
        </p:nvSpPr>
        <p:spPr bwMode="auto">
          <a:xfrm>
            <a:off x="3124200" y="6381750"/>
            <a:ext cx="2895600" cy="476250"/>
          </a:xfrm>
          <a:prstGeom prst="rect">
            <a:avLst/>
          </a:prstGeom>
          <a:noFill/>
          <a:ln w="9525">
            <a:noFill/>
            <a:miter lim="800000"/>
            <a:headEnd/>
            <a:tailEnd/>
          </a:ln>
        </p:spPr>
        <p:txBody>
          <a:bodyPr/>
          <a:lstStyle/>
          <a:p>
            <a:pPr algn="ctr"/>
            <a:r>
              <a:rPr lang="en-US" altLang="zh-CN" sz="1400">
                <a:solidFill>
                  <a:schemeClr val="tx2"/>
                </a:solidFill>
                <a:cs typeface="Arial" charset="0"/>
              </a:rPr>
              <a:t>www.embedu.org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p:txBody>
          <a:bodyPr/>
          <a:lstStyle/>
          <a:p>
            <a:pPr eaLnBrk="1" hangingPunct="1"/>
            <a:r>
              <a:rPr lang="zh-CN" altLang="en-US" b="1" smtClean="0">
                <a:solidFill>
                  <a:schemeClr val="tx1"/>
                </a:solidFill>
                <a:latin typeface="微软雅黑" pitchFamily="34" charset="-122"/>
                <a:ea typeface="微软雅黑" pitchFamily="34" charset="-122"/>
              </a:rPr>
              <a:t>什么是根文件系统</a:t>
            </a:r>
          </a:p>
        </p:txBody>
      </p:sp>
      <p:sp>
        <p:nvSpPr>
          <p:cNvPr id="9220" name="Rectangle 3"/>
          <p:cNvSpPr>
            <a:spLocks noGrp="1" noChangeArrowheads="1"/>
          </p:cNvSpPr>
          <p:nvPr>
            <p:ph idx="1"/>
          </p:nvPr>
        </p:nvSpPr>
        <p:spPr/>
        <p:txBody>
          <a:bodyPr/>
          <a:lstStyle/>
          <a:p>
            <a:pPr eaLnBrk="1" hangingPunct="1">
              <a:lnSpc>
                <a:spcPct val="150000"/>
              </a:lnSpc>
            </a:pPr>
            <a:r>
              <a:rPr lang="zh-CN" altLang="en-US" smtClean="0"/>
              <a:t>根文件系统（</a:t>
            </a:r>
            <a:r>
              <a:rPr lang="en-US" altLang="zh-CN" smtClean="0"/>
              <a:t>root  filesystem</a:t>
            </a:r>
            <a:r>
              <a:rPr lang="zh-CN" altLang="en-US" smtClean="0"/>
              <a:t>）是存放运行、维护系统所必须的各种工具软件、库文件、脚本、配置文件和其他特殊文件的地方，也可以安装各种软件包。</a:t>
            </a:r>
          </a:p>
        </p:txBody>
      </p:sp>
      <p:sp>
        <p:nvSpPr>
          <p:cNvPr id="9218" name="页脚占位符 1"/>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p:cNvSpPr>
          <p:nvPr>
            <p:ph type="title"/>
          </p:nvPr>
        </p:nvSpPr>
        <p:spPr/>
        <p:txBody>
          <a:bodyPr/>
          <a:lstStyle/>
          <a:p>
            <a:pPr eaLnBrk="1" hangingPunct="1"/>
            <a:r>
              <a:rPr lang="zh-CN" altLang="en-US" sz="4000" smtClean="0"/>
              <a:t>文件系统层次结构标准</a:t>
            </a:r>
          </a:p>
        </p:txBody>
      </p:sp>
      <p:sp>
        <p:nvSpPr>
          <p:cNvPr id="10245" name="Rectangle 3"/>
          <p:cNvSpPr>
            <a:spLocks noGrp="1"/>
          </p:cNvSpPr>
          <p:nvPr>
            <p:ph idx="1"/>
          </p:nvPr>
        </p:nvSpPr>
        <p:spPr/>
        <p:txBody>
          <a:bodyPr/>
          <a:lstStyle/>
          <a:p>
            <a:pPr eaLnBrk="1" hangingPunct="1"/>
            <a:r>
              <a:rPr lang="zh-CN" altLang="en-US" sz="2400" dirty="0" smtClean="0"/>
              <a:t>文件系统层次结构标准 </a:t>
            </a:r>
            <a:r>
              <a:rPr lang="en-US" altLang="zh-CN" sz="2400" dirty="0" smtClean="0"/>
              <a:t>【</a:t>
            </a:r>
            <a:r>
              <a:rPr lang="en-US" altLang="zh-CN" sz="2400" dirty="0" err="1" smtClean="0">
                <a:latin typeface="Arial Narrow" pitchFamily="34" charset="0"/>
                <a:cs typeface="Arial" charset="0"/>
              </a:rPr>
              <a:t>Filesystem</a:t>
            </a:r>
            <a:r>
              <a:rPr lang="en-US" altLang="zh-CN" sz="2400" dirty="0" smtClean="0">
                <a:latin typeface="Arial Narrow" pitchFamily="34" charset="0"/>
                <a:cs typeface="Arial" charset="0"/>
              </a:rPr>
              <a:t> Hierarchy Standard (FHS)】</a:t>
            </a:r>
          </a:p>
          <a:p>
            <a:pPr lvl="1" eaLnBrk="1" hangingPunct="1"/>
            <a:r>
              <a:rPr lang="en-US" altLang="zh-CN" dirty="0" smtClean="0">
                <a:solidFill>
                  <a:schemeClr val="tx1"/>
                </a:solidFill>
              </a:rPr>
              <a:t>Linux</a:t>
            </a:r>
            <a:r>
              <a:rPr lang="zh-CN" altLang="en-US" dirty="0" smtClean="0">
                <a:solidFill>
                  <a:schemeClr val="tx1"/>
                </a:solidFill>
              </a:rPr>
              <a:t>和</a:t>
            </a:r>
            <a:r>
              <a:rPr lang="en-US" altLang="zh-CN" dirty="0" smtClean="0">
                <a:solidFill>
                  <a:schemeClr val="tx1"/>
                </a:solidFill>
              </a:rPr>
              <a:t>UNIX</a:t>
            </a:r>
            <a:r>
              <a:rPr lang="zh-CN" altLang="en-US" dirty="0" smtClean="0">
                <a:solidFill>
                  <a:schemeClr val="tx1"/>
                </a:solidFill>
              </a:rPr>
              <a:t>的文件系统是一个以</a:t>
            </a:r>
            <a:r>
              <a:rPr lang="zh-CN" altLang="en-US" dirty="0" smtClean="0">
                <a:solidFill>
                  <a:schemeClr val="tx1"/>
                </a:solidFill>
                <a:latin typeface="Arial" charset="0"/>
              </a:rPr>
              <a:t>“</a:t>
            </a:r>
            <a:r>
              <a:rPr lang="en-US" altLang="zh-CN" dirty="0" smtClean="0">
                <a:solidFill>
                  <a:schemeClr val="tx1"/>
                </a:solidFill>
              </a:rPr>
              <a:t>/ </a:t>
            </a:r>
            <a:r>
              <a:rPr lang="en-US" altLang="zh-CN" dirty="0" smtClean="0">
                <a:solidFill>
                  <a:schemeClr val="tx1"/>
                </a:solidFill>
                <a:latin typeface="Arial" charset="0"/>
              </a:rPr>
              <a:t>“</a:t>
            </a:r>
            <a:r>
              <a:rPr lang="zh-CN" altLang="en-US" dirty="0" smtClean="0">
                <a:solidFill>
                  <a:schemeClr val="tx1"/>
                </a:solidFill>
              </a:rPr>
              <a:t>为根的阶层式的树状文件结构，</a:t>
            </a:r>
            <a:r>
              <a:rPr lang="en-US" altLang="zh-CN" dirty="0" smtClean="0">
                <a:solidFill>
                  <a:schemeClr val="tx1"/>
                </a:solidFill>
              </a:rPr>
              <a:t>/ </a:t>
            </a:r>
            <a:r>
              <a:rPr lang="zh-CN" altLang="en-US" dirty="0" smtClean="0">
                <a:solidFill>
                  <a:schemeClr val="tx1"/>
                </a:solidFill>
              </a:rPr>
              <a:t>因此被称为根目录。</a:t>
            </a:r>
          </a:p>
          <a:p>
            <a:pPr lvl="1" eaLnBrk="1" hangingPunct="1"/>
            <a:r>
              <a:rPr lang="zh-CN" altLang="en-US" dirty="0" smtClean="0">
                <a:solidFill>
                  <a:schemeClr val="tx1"/>
                </a:solidFill>
              </a:rPr>
              <a:t>在早期的</a:t>
            </a:r>
            <a:r>
              <a:rPr lang="en-US" altLang="zh-CN" dirty="0" smtClean="0">
                <a:solidFill>
                  <a:schemeClr val="tx1"/>
                </a:solidFill>
              </a:rPr>
              <a:t>UNIX</a:t>
            </a:r>
            <a:r>
              <a:rPr lang="zh-CN" altLang="en-US" dirty="0" smtClean="0">
                <a:solidFill>
                  <a:schemeClr val="tx1"/>
                </a:solidFill>
              </a:rPr>
              <a:t>系统中，各个厂家各自定义了自己的</a:t>
            </a:r>
            <a:r>
              <a:rPr lang="en-US" altLang="zh-CN" dirty="0" smtClean="0">
                <a:solidFill>
                  <a:schemeClr val="tx1"/>
                </a:solidFill>
              </a:rPr>
              <a:t>UNIX</a:t>
            </a:r>
            <a:r>
              <a:rPr lang="zh-CN" altLang="en-US" dirty="0" smtClean="0">
                <a:solidFill>
                  <a:schemeClr val="tx1"/>
                </a:solidFill>
              </a:rPr>
              <a:t>系统的文件系统构成，比较混乱。为了避免在</a:t>
            </a:r>
            <a:r>
              <a:rPr lang="en-US" altLang="zh-CN" dirty="0" smtClean="0">
                <a:solidFill>
                  <a:schemeClr val="tx1"/>
                </a:solidFill>
              </a:rPr>
              <a:t>Linux</a:t>
            </a:r>
            <a:r>
              <a:rPr lang="zh-CN" altLang="en-US" dirty="0" smtClean="0">
                <a:solidFill>
                  <a:schemeClr val="tx1"/>
                </a:solidFill>
              </a:rPr>
              <a:t>也产生同样的问题，在</a:t>
            </a:r>
            <a:r>
              <a:rPr lang="en-US" altLang="zh-CN" dirty="0" smtClean="0">
                <a:solidFill>
                  <a:schemeClr val="tx1"/>
                </a:solidFill>
              </a:rPr>
              <a:t>Linux</a:t>
            </a:r>
            <a:r>
              <a:rPr lang="zh-CN" altLang="en-US" dirty="0" smtClean="0">
                <a:solidFill>
                  <a:schemeClr val="tx1"/>
                </a:solidFill>
              </a:rPr>
              <a:t>面世不久，就开始了对</a:t>
            </a:r>
            <a:r>
              <a:rPr lang="en-US" altLang="zh-CN" dirty="0" smtClean="0">
                <a:solidFill>
                  <a:schemeClr val="tx1"/>
                </a:solidFill>
              </a:rPr>
              <a:t>Linux</a:t>
            </a:r>
            <a:r>
              <a:rPr lang="zh-CN" altLang="en-US" dirty="0" smtClean="0">
                <a:solidFill>
                  <a:schemeClr val="tx1"/>
                </a:solidFill>
              </a:rPr>
              <a:t>文件系统进行标准化的活动。</a:t>
            </a:r>
          </a:p>
          <a:p>
            <a:pPr lvl="1" eaLnBrk="1" hangingPunct="1"/>
            <a:r>
              <a:rPr lang="en-US" altLang="zh-CN" dirty="0" smtClean="0">
                <a:solidFill>
                  <a:schemeClr val="tx1"/>
                </a:solidFill>
              </a:rPr>
              <a:t>FHS</a:t>
            </a:r>
            <a:r>
              <a:rPr lang="zh-CN" altLang="en-US" dirty="0" smtClean="0">
                <a:solidFill>
                  <a:schemeClr val="tx1"/>
                </a:solidFill>
              </a:rPr>
              <a:t>标准定义了如下的内容。</a:t>
            </a:r>
            <a:br>
              <a:rPr lang="zh-CN" altLang="en-US" dirty="0" smtClean="0">
                <a:solidFill>
                  <a:schemeClr val="tx1"/>
                </a:solidFill>
              </a:rPr>
            </a:br>
            <a:r>
              <a:rPr lang="zh-CN" altLang="en-US" dirty="0" smtClean="0">
                <a:solidFill>
                  <a:schemeClr val="tx1"/>
                </a:solidFill>
              </a:rPr>
              <a:t>　</a:t>
            </a:r>
            <a:r>
              <a:rPr lang="en-US" altLang="zh-CN" dirty="0" smtClean="0">
                <a:solidFill>
                  <a:schemeClr val="tx1"/>
                </a:solidFill>
              </a:rPr>
              <a:t>1. </a:t>
            </a:r>
            <a:r>
              <a:rPr lang="zh-CN" altLang="en-US" dirty="0" smtClean="0">
                <a:solidFill>
                  <a:schemeClr val="tx1"/>
                </a:solidFill>
              </a:rPr>
              <a:t>文件系统中每个区域的用途</a:t>
            </a:r>
            <a:br>
              <a:rPr lang="zh-CN" altLang="en-US" dirty="0" smtClean="0">
                <a:solidFill>
                  <a:schemeClr val="tx1"/>
                </a:solidFill>
              </a:rPr>
            </a:br>
            <a:r>
              <a:rPr lang="zh-CN" altLang="en-US" dirty="0" smtClean="0">
                <a:solidFill>
                  <a:schemeClr val="tx1"/>
                </a:solidFill>
              </a:rPr>
              <a:t>　</a:t>
            </a:r>
            <a:r>
              <a:rPr lang="en-US" altLang="zh-CN" dirty="0" smtClean="0">
                <a:solidFill>
                  <a:schemeClr val="tx1"/>
                </a:solidFill>
              </a:rPr>
              <a:t>2. </a:t>
            </a:r>
            <a:r>
              <a:rPr lang="zh-CN" altLang="en-US" dirty="0" smtClean="0">
                <a:solidFill>
                  <a:schemeClr val="tx1"/>
                </a:solidFill>
              </a:rPr>
              <a:t>所需要的最小构成的文件和目录</a:t>
            </a:r>
          </a:p>
          <a:p>
            <a:pPr lvl="1" eaLnBrk="1" hangingPunct="1"/>
            <a:r>
              <a:rPr lang="zh-CN" altLang="en-US" dirty="0" smtClean="0">
                <a:solidFill>
                  <a:schemeClr val="tx1"/>
                </a:solidFill>
                <a:latin typeface="Arial Narrow" pitchFamily="34" charset="0"/>
              </a:rPr>
              <a:t>提高软件的可移植性</a:t>
            </a:r>
          </a:p>
        </p:txBody>
      </p:sp>
      <p:sp>
        <p:nvSpPr>
          <p:cNvPr id="10242"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p:cNvSpPr>
          <p:nvPr>
            <p:ph type="title"/>
          </p:nvPr>
        </p:nvSpPr>
        <p:spPr/>
        <p:txBody>
          <a:bodyPr/>
          <a:lstStyle/>
          <a:p>
            <a:pPr eaLnBrk="1" hangingPunct="1"/>
            <a:r>
              <a:rPr lang="zh-CN" altLang="en-US" b="1" smtClean="0">
                <a:solidFill>
                  <a:schemeClr val="tx1"/>
                </a:solidFill>
                <a:latin typeface="仿宋_GB2312" pitchFamily="49" charset="-122"/>
                <a:ea typeface="仿宋_GB2312" pitchFamily="49" charset="-122"/>
              </a:rPr>
              <a:t>根文件系统主要目录结构</a:t>
            </a:r>
          </a:p>
        </p:txBody>
      </p:sp>
      <p:sp>
        <p:nvSpPr>
          <p:cNvPr id="6" name="内容占位符 5"/>
          <p:cNvSpPr>
            <a:spLocks noGrp="1"/>
          </p:cNvSpPr>
          <p:nvPr>
            <p:ph idx="1"/>
          </p:nvPr>
        </p:nvSpPr>
        <p:spPr/>
        <p:txBody>
          <a:bodyPr/>
          <a:lstStyle/>
          <a:p>
            <a:endParaRPr lang="zh-CN" altLang="en-US"/>
          </a:p>
        </p:txBody>
      </p:sp>
      <p:sp>
        <p:nvSpPr>
          <p:cNvPr id="11266"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graphicFrame>
        <p:nvGraphicFramePr>
          <p:cNvPr id="1404931" name="Group 3"/>
          <p:cNvGraphicFramePr>
            <a:graphicFrameLocks noGrp="1"/>
          </p:cNvGraphicFramePr>
          <p:nvPr/>
        </p:nvGraphicFramePr>
        <p:xfrm>
          <a:off x="1116013" y="1412875"/>
          <a:ext cx="6911975" cy="4910141"/>
        </p:xfrm>
        <a:graphic>
          <a:graphicData uri="http://schemas.openxmlformats.org/drawingml/2006/table">
            <a:tbl>
              <a:tblPr/>
              <a:tblGrid>
                <a:gridCol w="1312862"/>
                <a:gridCol w="5599113"/>
              </a:tblGrid>
              <a:tr h="382588">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zh-CN" altLang="en-US" sz="1200" b="1" i="0" u="none" strike="noStrike" cap="none" normalizeH="0" baseline="0" smtClean="0">
                          <a:ln>
                            <a:noFill/>
                          </a:ln>
                          <a:solidFill>
                            <a:schemeClr val="tx1"/>
                          </a:solidFill>
                          <a:effectLst/>
                          <a:latin typeface="Arial Narrow" pitchFamily="34" charset="0"/>
                          <a:ea typeface="宋体" pitchFamily="2" charset="-122"/>
                        </a:rPr>
                        <a:t>目录</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zh-CN" altLang="en-US" sz="1200" b="1" i="0" u="none" strike="noStrike" cap="none" normalizeH="0" baseline="0" smtClean="0">
                          <a:ln>
                            <a:noFill/>
                          </a:ln>
                          <a:solidFill>
                            <a:schemeClr val="tx1"/>
                          </a:solidFill>
                          <a:effectLst/>
                          <a:latin typeface="Arial Narrow" pitchFamily="34" charset="0"/>
                          <a:ea typeface="宋体" pitchFamily="2" charset="-122"/>
                        </a:rPr>
                        <a:t>内容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400" b="0" i="0" u="none" strike="noStrike" cap="none" normalizeH="0" baseline="0" smtClean="0">
                          <a:ln>
                            <a:noFill/>
                          </a:ln>
                          <a:solidFill>
                            <a:schemeClr val="tx1"/>
                          </a:solidFill>
                          <a:effectLst/>
                          <a:latin typeface="Arial Narrow" pitchFamily="34" charset="0"/>
                          <a:ea typeface="宋体" pitchFamily="2" charset="-122"/>
                        </a:rPr>
                        <a:t>/bin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zh-CN" altLang="en-US" sz="1400" b="0" i="0" u="none" strike="noStrike" cap="none" normalizeH="0" baseline="0" smtClean="0">
                          <a:ln>
                            <a:noFill/>
                          </a:ln>
                          <a:solidFill>
                            <a:schemeClr val="tx1"/>
                          </a:solidFill>
                          <a:effectLst/>
                          <a:latin typeface="Arial Narrow" pitchFamily="34" charset="0"/>
                          <a:ea typeface="宋体" pitchFamily="2" charset="-122"/>
                        </a:rPr>
                        <a:t>可执行程序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400" b="0" i="1" u="none" strike="noStrike" cap="none" normalizeH="0" baseline="0" smtClean="0">
                          <a:ln>
                            <a:noFill/>
                          </a:ln>
                          <a:solidFill>
                            <a:schemeClr val="tx1"/>
                          </a:solidFill>
                          <a:effectLst/>
                          <a:latin typeface="Arial Narrow" pitchFamily="34" charset="0"/>
                          <a:ea typeface="宋体" pitchFamily="2" charset="-122"/>
                        </a:rPr>
                        <a:t>/dev</a:t>
                      </a:r>
                      <a:endParaRPr kumimoji="0" lang="en-US" altLang="zh-CN" sz="1400" b="0" i="0" u="none" strike="noStrike" cap="none" normalizeH="0" baseline="0" smtClean="0">
                        <a:ln>
                          <a:noFill/>
                        </a:ln>
                        <a:solidFill>
                          <a:schemeClr val="tx1"/>
                        </a:solidFill>
                        <a:effectLst/>
                        <a:latin typeface="Arial Narrow"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zh-CN" altLang="en-US" sz="1400" b="0" i="0" u="none" strike="noStrike" cap="none" normalizeH="0" baseline="0" smtClean="0">
                          <a:ln>
                            <a:noFill/>
                          </a:ln>
                          <a:solidFill>
                            <a:schemeClr val="tx1"/>
                          </a:solidFill>
                          <a:effectLst/>
                          <a:latin typeface="Arial Narrow" pitchFamily="34" charset="0"/>
                          <a:ea typeface="宋体" pitchFamily="2" charset="-122"/>
                        </a:rPr>
                        <a:t>块、字符设备节点文件</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400" b="0" i="1" u="none" strike="noStrike" cap="none" normalizeH="0" baseline="0" smtClean="0">
                          <a:ln>
                            <a:noFill/>
                          </a:ln>
                          <a:solidFill>
                            <a:schemeClr val="tx1"/>
                          </a:solidFill>
                          <a:effectLst/>
                          <a:latin typeface="Arial Narrow" pitchFamily="34" charset="0"/>
                          <a:ea typeface="宋体" pitchFamily="2" charset="-122"/>
                        </a:rPr>
                        <a:t>/etc</a:t>
                      </a:r>
                      <a:endParaRPr kumimoji="0" lang="en-US" altLang="zh-CN" sz="1400" b="0" i="0" u="none" strike="noStrike" cap="none" normalizeH="0" baseline="0" smtClean="0">
                        <a:ln>
                          <a:noFill/>
                        </a:ln>
                        <a:solidFill>
                          <a:schemeClr val="tx1"/>
                        </a:solidFill>
                        <a:effectLst/>
                        <a:latin typeface="Arial Narrow"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zh-CN" altLang="en-US" sz="1400" b="0" i="0" u="none" strike="noStrike" cap="none" normalizeH="0" baseline="0" smtClean="0">
                          <a:ln>
                            <a:noFill/>
                          </a:ln>
                          <a:solidFill>
                            <a:schemeClr val="tx1"/>
                          </a:solidFill>
                          <a:effectLst/>
                          <a:latin typeface="Arial Narrow" pitchFamily="34" charset="0"/>
                          <a:ea typeface="宋体" pitchFamily="2" charset="-122"/>
                        </a:rPr>
                        <a:t>主要配置文件和初始化执行文件</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400" b="0" i="1" u="none" strike="noStrike" cap="none" normalizeH="0" baseline="0" smtClean="0">
                          <a:ln>
                            <a:noFill/>
                          </a:ln>
                          <a:solidFill>
                            <a:schemeClr val="tx1"/>
                          </a:solidFill>
                          <a:effectLst/>
                          <a:latin typeface="Arial Narrow" pitchFamily="34" charset="0"/>
                          <a:ea typeface="宋体" pitchFamily="2" charset="-122"/>
                        </a:rPr>
                        <a:t>/lib</a:t>
                      </a:r>
                      <a:endParaRPr kumimoji="0" lang="en-US" altLang="zh-CN" sz="1400" b="0" i="0" u="none" strike="noStrike" cap="none" normalizeH="0" baseline="0" smtClean="0">
                        <a:ln>
                          <a:noFill/>
                        </a:ln>
                        <a:solidFill>
                          <a:schemeClr val="tx1"/>
                        </a:solidFill>
                        <a:effectLst/>
                        <a:latin typeface="Arial Narrow"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400" b="0" i="0" u="none" strike="noStrike" cap="none" normalizeH="0" baseline="0" smtClean="0">
                          <a:ln>
                            <a:noFill/>
                          </a:ln>
                          <a:solidFill>
                            <a:schemeClr val="tx1"/>
                          </a:solidFill>
                          <a:effectLst/>
                          <a:latin typeface="Arial Narrow" pitchFamily="34" charset="0"/>
                          <a:ea typeface="宋体" pitchFamily="2" charset="-122"/>
                        </a:rPr>
                        <a:t> </a:t>
                      </a:r>
                      <a:r>
                        <a:rPr kumimoji="0" lang="zh-CN" altLang="en-US" sz="1400" b="0" i="0" u="none" strike="noStrike" cap="none" normalizeH="0" baseline="0" smtClean="0">
                          <a:ln>
                            <a:noFill/>
                          </a:ln>
                          <a:solidFill>
                            <a:schemeClr val="tx1"/>
                          </a:solidFill>
                          <a:effectLst/>
                          <a:latin typeface="Arial Narrow" pitchFamily="34" charset="0"/>
                          <a:ea typeface="宋体" pitchFamily="2" charset="-122"/>
                        </a:rPr>
                        <a:t>基本的库文件</a:t>
                      </a:r>
                      <a:r>
                        <a:rPr kumimoji="0" lang="en-US" altLang="zh-CN" sz="1400" b="0" i="0" u="none" strike="noStrike" cap="none" normalizeH="0" baseline="0" smtClean="0">
                          <a:ln>
                            <a:noFill/>
                          </a:ln>
                          <a:solidFill>
                            <a:schemeClr val="tx1"/>
                          </a:solidFill>
                          <a:effectLst/>
                          <a:latin typeface="Arial Narrow" pitchFamily="34" charset="0"/>
                          <a:ea typeface="宋体" pitchFamily="2" charset="-122"/>
                        </a:rPr>
                        <a:t>, </a:t>
                      </a:r>
                      <a:r>
                        <a:rPr kumimoji="0" lang="zh-CN" altLang="en-US" sz="1400" b="0" i="0" u="none" strike="noStrike" cap="none" normalizeH="0" baseline="0" smtClean="0">
                          <a:ln>
                            <a:noFill/>
                          </a:ln>
                          <a:solidFill>
                            <a:schemeClr val="tx1"/>
                          </a:solidFill>
                          <a:effectLst/>
                          <a:latin typeface="Arial Narrow" pitchFamily="34" charset="0"/>
                          <a:ea typeface="宋体" pitchFamily="2" charset="-122"/>
                        </a:rPr>
                        <a:t>茹：</a:t>
                      </a:r>
                      <a:r>
                        <a:rPr kumimoji="0" lang="en-US" altLang="zh-CN" sz="1400" b="0" i="0" u="none" strike="noStrike" cap="none" normalizeH="0" baseline="0" smtClean="0">
                          <a:ln>
                            <a:noFill/>
                          </a:ln>
                          <a:solidFill>
                            <a:schemeClr val="tx1"/>
                          </a:solidFill>
                          <a:effectLst/>
                          <a:latin typeface="Arial Narrow" pitchFamily="34" charset="0"/>
                          <a:ea typeface="宋体" pitchFamily="2" charset="-122"/>
                        </a:rPr>
                        <a:t>C </a:t>
                      </a:r>
                      <a:r>
                        <a:rPr kumimoji="0" lang="zh-CN" altLang="en-US" sz="1400" b="0" i="0" u="none" strike="noStrike" cap="none" normalizeH="0" baseline="0" smtClean="0">
                          <a:ln>
                            <a:noFill/>
                          </a:ln>
                          <a:solidFill>
                            <a:schemeClr val="tx1"/>
                          </a:solidFill>
                          <a:effectLst/>
                          <a:latin typeface="Arial Narrow" pitchFamily="34" charset="0"/>
                          <a:ea typeface="宋体" pitchFamily="2" charset="-122"/>
                        </a:rPr>
                        <a:t>库</a:t>
                      </a:r>
                      <a:r>
                        <a:rPr kumimoji="0" lang="en-US" altLang="zh-CN" sz="1400" b="0" i="0" u="none" strike="noStrike" cap="none" normalizeH="0" baseline="0" smtClean="0">
                          <a:ln>
                            <a:noFill/>
                          </a:ln>
                          <a:solidFill>
                            <a:schemeClr val="tx1"/>
                          </a:solidFill>
                          <a:effectLst/>
                          <a:latin typeface="Arial Narrow" pitchFamily="34" charset="0"/>
                          <a:ea typeface="宋体" pitchFamily="2" charset="-122"/>
                        </a:rPr>
                        <a:t>,</a:t>
                      </a:r>
                      <a:r>
                        <a:rPr kumimoji="0" lang="zh-CN" altLang="en-US" sz="1400" b="0" i="0" u="none" strike="noStrike" cap="none" normalizeH="0" baseline="0" smtClean="0">
                          <a:ln>
                            <a:noFill/>
                          </a:ln>
                          <a:solidFill>
                            <a:schemeClr val="tx1"/>
                          </a:solidFill>
                          <a:effectLst/>
                          <a:latin typeface="Arial Narrow" pitchFamily="34" charset="0"/>
                          <a:ea typeface="宋体" pitchFamily="2" charset="-122"/>
                        </a:rPr>
                        <a:t>和内核模块（</a:t>
                      </a:r>
                      <a:r>
                        <a:rPr kumimoji="0" lang="en-US" altLang="zh-CN" sz="1400" b="0" i="0" u="none" strike="noStrike" cap="none" normalizeH="0" baseline="0" smtClean="0">
                          <a:ln>
                            <a:noFill/>
                          </a:ln>
                          <a:solidFill>
                            <a:schemeClr val="tx1"/>
                          </a:solidFill>
                          <a:effectLst/>
                          <a:latin typeface="Arial Narrow" pitchFamily="34" charset="0"/>
                          <a:ea typeface="宋体" pitchFamily="2" charset="-122"/>
                        </a:rPr>
                        <a:t>modules</a:t>
                      </a:r>
                      <a:r>
                        <a:rPr kumimoji="0" lang="zh-CN" altLang="en-US" sz="1400" b="0" i="0" u="none" strike="noStrike" cap="none" normalizeH="0" baseline="0" smtClean="0">
                          <a:ln>
                            <a:noFill/>
                          </a:ln>
                          <a:solidFill>
                            <a:schemeClr val="tx1"/>
                          </a:solidFill>
                          <a:effectLst/>
                          <a:latin typeface="Arial Narrow" pitchFamily="34"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400" b="0" i="1" u="none" strike="noStrike" cap="none" normalizeH="0" baseline="0" smtClean="0">
                          <a:ln>
                            <a:noFill/>
                          </a:ln>
                          <a:solidFill>
                            <a:schemeClr val="tx1"/>
                          </a:solidFill>
                          <a:effectLst/>
                          <a:latin typeface="Arial Narrow" pitchFamily="34" charset="0"/>
                          <a:ea typeface="宋体" pitchFamily="2" charset="-122"/>
                        </a:rPr>
                        <a:t>/mnt</a:t>
                      </a:r>
                      <a:endParaRPr kumimoji="0" lang="en-US" altLang="zh-CN" sz="1400" b="0" i="0" u="none" strike="noStrike" cap="none" normalizeH="0" baseline="0" smtClean="0">
                        <a:ln>
                          <a:noFill/>
                        </a:ln>
                        <a:solidFill>
                          <a:schemeClr val="tx1"/>
                        </a:solidFill>
                        <a:effectLst/>
                        <a:latin typeface="Arial Narrow"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zh-CN" altLang="en-US" sz="1400" b="0" i="0" u="none" strike="noStrike" cap="none" normalizeH="0" baseline="0" smtClean="0">
                          <a:ln>
                            <a:noFill/>
                          </a:ln>
                          <a:solidFill>
                            <a:schemeClr val="tx1"/>
                          </a:solidFill>
                          <a:effectLst/>
                          <a:latin typeface="Arial Narrow" pitchFamily="34" charset="0"/>
                          <a:ea typeface="宋体" pitchFamily="2" charset="-122"/>
                        </a:rPr>
                        <a:t>挂载点，临时挂载文件系统用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400" b="0" i="1" u="none" strike="noStrike" cap="none" normalizeH="0" baseline="0" smtClean="0">
                          <a:ln>
                            <a:noFill/>
                          </a:ln>
                          <a:solidFill>
                            <a:schemeClr val="tx1"/>
                          </a:solidFill>
                          <a:effectLst/>
                          <a:latin typeface="Arial Narrow" pitchFamily="34" charset="0"/>
                          <a:ea typeface="宋体" pitchFamily="2" charset="-122"/>
                        </a:rPr>
                        <a:t>/opt</a:t>
                      </a:r>
                      <a:endParaRPr kumimoji="0" lang="en-US" altLang="zh-CN" sz="1400" b="0" i="0" u="none" strike="noStrike" cap="none" normalizeH="0" baseline="0" smtClean="0">
                        <a:ln>
                          <a:noFill/>
                        </a:ln>
                        <a:solidFill>
                          <a:schemeClr val="tx1"/>
                        </a:solidFill>
                        <a:effectLst/>
                        <a:latin typeface="Arial Narrow"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zh-CN" altLang="en-US" sz="1400" b="0" i="0" u="none" strike="noStrike" cap="none" normalizeH="0" baseline="0" smtClean="0">
                          <a:ln>
                            <a:noFill/>
                          </a:ln>
                          <a:solidFill>
                            <a:schemeClr val="tx1"/>
                          </a:solidFill>
                          <a:effectLst/>
                          <a:latin typeface="Arial Narrow" pitchFamily="34" charset="0"/>
                          <a:ea typeface="宋体" pitchFamily="2" charset="-122"/>
                        </a:rPr>
                        <a:t>附加的软件包</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400" b="0" i="1" u="none" strike="noStrike" cap="none" normalizeH="0" baseline="0" smtClean="0">
                          <a:ln>
                            <a:noFill/>
                          </a:ln>
                          <a:solidFill>
                            <a:schemeClr val="tx1"/>
                          </a:solidFill>
                          <a:effectLst/>
                          <a:latin typeface="Arial Narrow" pitchFamily="34" charset="0"/>
                          <a:ea typeface="宋体" pitchFamily="2" charset="-122"/>
                        </a:rPr>
                        <a:t>/proc</a:t>
                      </a:r>
                      <a:endParaRPr kumimoji="0" lang="en-US" altLang="zh-CN" sz="1400" b="0" i="0" u="none" strike="noStrike" cap="none" normalizeH="0" baseline="0" smtClean="0">
                        <a:ln>
                          <a:noFill/>
                        </a:ln>
                        <a:solidFill>
                          <a:schemeClr val="tx1"/>
                        </a:solidFill>
                        <a:effectLst/>
                        <a:latin typeface="Arial Narrow"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zh-CN" altLang="en-US" sz="1400" b="0" i="0" u="none" strike="noStrike" cap="none" normalizeH="0" baseline="0" smtClean="0">
                          <a:ln>
                            <a:noFill/>
                          </a:ln>
                          <a:solidFill>
                            <a:schemeClr val="tx1"/>
                          </a:solidFill>
                          <a:effectLst/>
                          <a:latin typeface="Arial Narrow" pitchFamily="34" charset="0"/>
                          <a:ea typeface="宋体" pitchFamily="2" charset="-122"/>
                        </a:rPr>
                        <a:t>虚拟文件系统，用于内核和进程通讯</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400" b="0" i="1" u="none" strike="noStrike" cap="none" normalizeH="0" baseline="0" smtClean="0">
                          <a:ln>
                            <a:noFill/>
                          </a:ln>
                          <a:solidFill>
                            <a:schemeClr val="tx1"/>
                          </a:solidFill>
                          <a:effectLst/>
                          <a:latin typeface="Arial Narrow" pitchFamily="34" charset="0"/>
                          <a:ea typeface="宋体" pitchFamily="2" charset="-122"/>
                        </a:rPr>
                        <a:t>/sbin</a:t>
                      </a:r>
                      <a:endParaRPr kumimoji="0" lang="en-US" altLang="zh-CN" sz="1400" b="0" i="0" u="none" strike="noStrike" cap="none" normalizeH="0" baseline="0" smtClean="0">
                        <a:ln>
                          <a:noFill/>
                        </a:ln>
                        <a:solidFill>
                          <a:schemeClr val="tx1"/>
                        </a:solidFill>
                        <a:effectLst/>
                        <a:latin typeface="Arial Narrow"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zh-CN" altLang="en-US" sz="1400" b="0" i="0" u="none" strike="noStrike" cap="none" normalizeH="0" baseline="0" smtClean="0">
                          <a:ln>
                            <a:noFill/>
                          </a:ln>
                          <a:solidFill>
                            <a:schemeClr val="tx1"/>
                          </a:solidFill>
                          <a:effectLst/>
                          <a:latin typeface="Arial Narrow" pitchFamily="34" charset="0"/>
                          <a:ea typeface="宋体" pitchFamily="2" charset="-122"/>
                        </a:rPr>
                        <a:t>基本的系统管理程序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400" b="0" i="1" u="none" strike="noStrike" cap="none" normalizeH="0" baseline="0" smtClean="0">
                          <a:ln>
                            <a:noFill/>
                          </a:ln>
                          <a:solidFill>
                            <a:schemeClr val="tx1"/>
                          </a:solidFill>
                          <a:effectLst/>
                          <a:latin typeface="Arial Narrow" pitchFamily="34" charset="0"/>
                          <a:ea typeface="宋体" pitchFamily="2" charset="-122"/>
                        </a:rPr>
                        <a:t>/tmp</a:t>
                      </a:r>
                      <a:endParaRPr kumimoji="0" lang="en-US" altLang="zh-CN" sz="1400" b="0" i="0" u="none" strike="noStrike" cap="none" normalizeH="0" baseline="0" smtClean="0">
                        <a:ln>
                          <a:noFill/>
                        </a:ln>
                        <a:solidFill>
                          <a:schemeClr val="tx1"/>
                        </a:solidFill>
                        <a:effectLst/>
                        <a:latin typeface="Arial Narrow"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zh-CN" altLang="en-US" sz="1400" b="0" i="0" u="none" strike="noStrike" cap="none" normalizeH="0" baseline="0" smtClean="0">
                          <a:ln>
                            <a:noFill/>
                          </a:ln>
                          <a:solidFill>
                            <a:schemeClr val="tx1"/>
                          </a:solidFill>
                          <a:effectLst/>
                          <a:latin typeface="Arial Narrow" pitchFamily="34" charset="0"/>
                          <a:ea typeface="宋体" pitchFamily="2" charset="-122"/>
                        </a:rPr>
                        <a:t>临时文件目录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400" b="0" i="1" u="none" strike="noStrike" cap="none" normalizeH="0" baseline="0" smtClean="0">
                          <a:ln>
                            <a:noFill/>
                          </a:ln>
                          <a:solidFill>
                            <a:schemeClr val="tx1"/>
                          </a:solidFill>
                          <a:effectLst/>
                          <a:latin typeface="Arial Narrow" pitchFamily="34" charset="0"/>
                          <a:ea typeface="宋体" pitchFamily="2" charset="-122"/>
                        </a:rPr>
                        <a:t>/usr</a:t>
                      </a:r>
                      <a:endParaRPr kumimoji="0" lang="en-US" altLang="zh-CN" sz="1400" b="0" i="0" u="none" strike="noStrike" cap="none" normalizeH="0" baseline="0" smtClean="0">
                        <a:ln>
                          <a:noFill/>
                        </a:ln>
                        <a:solidFill>
                          <a:schemeClr val="tx1"/>
                        </a:solidFill>
                        <a:effectLst/>
                        <a:latin typeface="Arial Narrow"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zh-CN" altLang="en-US" sz="1400" b="0" i="0" u="none" strike="noStrike" cap="none" normalizeH="0" baseline="0" smtClean="0">
                          <a:ln>
                            <a:noFill/>
                          </a:ln>
                          <a:solidFill>
                            <a:schemeClr val="tx1"/>
                          </a:solidFill>
                          <a:effectLst/>
                          <a:latin typeface="Arial Narrow" pitchFamily="34" charset="0"/>
                          <a:ea typeface="宋体" pitchFamily="2" charset="-122"/>
                        </a:rPr>
                        <a:t>更多的用户程序，包括</a:t>
                      </a:r>
                      <a:r>
                        <a:rPr kumimoji="0" lang="en-US" altLang="zh-CN" sz="1400" b="0" i="0" u="none" strike="noStrike" cap="none" normalizeH="0" baseline="0" smtClean="0">
                          <a:ln>
                            <a:noFill/>
                          </a:ln>
                          <a:solidFill>
                            <a:schemeClr val="tx1"/>
                          </a:solidFill>
                          <a:effectLst/>
                          <a:latin typeface="Arial Narrow" pitchFamily="34" charset="0"/>
                          <a:ea typeface="宋体" pitchFamily="2" charset="-122"/>
                        </a:rPr>
                        <a:t>X server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400" b="0" i="0" u="none" strike="noStrike" cap="none" normalizeH="0" baseline="0" smtClean="0">
                          <a:ln>
                            <a:noFill/>
                          </a:ln>
                          <a:solidFill>
                            <a:schemeClr val="tx1"/>
                          </a:solidFill>
                          <a:effectLst/>
                          <a:latin typeface="Arial Narrow" pitchFamily="34" charset="0"/>
                          <a:ea typeface="宋体" pitchFamily="2" charset="-122"/>
                        </a:rPr>
                        <a:t>/sys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zh-CN" altLang="en-US" sz="1400" b="0" i="0" u="none" strike="noStrike" cap="none" normalizeH="0" baseline="0" smtClean="0">
                          <a:ln>
                            <a:noFill/>
                          </a:ln>
                          <a:solidFill>
                            <a:schemeClr val="tx1"/>
                          </a:solidFill>
                          <a:effectLst/>
                          <a:latin typeface="Arial Narrow" pitchFamily="34" charset="0"/>
                          <a:ea typeface="宋体" pitchFamily="2" charset="-122"/>
                        </a:rPr>
                        <a:t>虚拟文件系统 </a:t>
                      </a:r>
                      <a:r>
                        <a:rPr kumimoji="0" lang="en-US" altLang="zh-CN" sz="1400" b="0" i="0" u="none" strike="noStrike" cap="none" normalizeH="0" baseline="0" smtClean="0">
                          <a:ln>
                            <a:noFill/>
                          </a:ln>
                          <a:solidFill>
                            <a:schemeClr val="tx1"/>
                          </a:solidFill>
                          <a:effectLst/>
                          <a:latin typeface="Arial Narrow" pitchFamily="34" charset="0"/>
                          <a:ea typeface="宋体" pitchFamily="2" charset="-122"/>
                        </a:rPr>
                        <a:t>sysfs </a:t>
                      </a:r>
                      <a:r>
                        <a:rPr kumimoji="0" lang="zh-CN" altLang="en-US" sz="1400" b="0" i="0" u="none" strike="noStrike" cap="none" normalizeH="0" baseline="0" smtClean="0">
                          <a:ln>
                            <a:noFill/>
                          </a:ln>
                          <a:solidFill>
                            <a:schemeClr val="tx1"/>
                          </a:solidFill>
                          <a:effectLst/>
                          <a:latin typeface="Arial Narrow" pitchFamily="34" charset="0"/>
                          <a:ea typeface="宋体" pitchFamily="2" charset="-122"/>
                        </a:rPr>
                        <a:t>挂载点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en-US" altLang="zh-CN" sz="1400" b="0" i="1" u="none" strike="noStrike" cap="none" normalizeH="0" baseline="0" smtClean="0">
                          <a:ln>
                            <a:noFill/>
                          </a:ln>
                          <a:solidFill>
                            <a:schemeClr val="tx1"/>
                          </a:solidFill>
                          <a:effectLst/>
                          <a:latin typeface="Arial Narrow" pitchFamily="34" charset="0"/>
                          <a:ea typeface="宋体" pitchFamily="2" charset="-122"/>
                        </a:rPr>
                        <a:t>/var</a:t>
                      </a:r>
                      <a:endParaRPr kumimoji="0" lang="en-US" altLang="zh-CN" sz="1400" b="0" i="0" u="none" strike="noStrike" cap="none" normalizeH="0" baseline="0" smtClean="0">
                        <a:ln>
                          <a:noFill/>
                        </a:ln>
                        <a:solidFill>
                          <a:schemeClr val="tx1"/>
                        </a:solidFill>
                        <a:effectLst/>
                        <a:latin typeface="Arial Narrow"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pPr>
                      <a:r>
                        <a:rPr kumimoji="0" lang="zh-CN" altLang="en-US" sz="1400" b="0" i="0" u="none" strike="noStrike" cap="none" normalizeH="0" baseline="0" smtClean="0">
                          <a:ln>
                            <a:noFill/>
                          </a:ln>
                          <a:solidFill>
                            <a:schemeClr val="tx1"/>
                          </a:solidFill>
                          <a:effectLst/>
                          <a:latin typeface="Arial Narrow" pitchFamily="34" charset="0"/>
                          <a:ea typeface="宋体" pitchFamily="2" charset="-122"/>
                        </a:rPr>
                        <a:t>可变信息储存，如</a:t>
                      </a:r>
                      <a:r>
                        <a:rPr kumimoji="0" lang="en-US" altLang="zh-CN" sz="1400" b="0" i="0" u="none" strike="noStrike" cap="none" normalizeH="0" baseline="0" smtClean="0">
                          <a:ln>
                            <a:noFill/>
                          </a:ln>
                          <a:solidFill>
                            <a:schemeClr val="tx1"/>
                          </a:solidFill>
                          <a:effectLst/>
                          <a:latin typeface="Arial Narrow" pitchFamily="34" charset="0"/>
                          <a:ea typeface="宋体" pitchFamily="2" charset="-122"/>
                        </a:rPr>
                        <a:t>log</a:t>
                      </a:r>
                      <a:r>
                        <a:rPr kumimoji="0" lang="zh-CN" altLang="en-US" sz="1400" b="0" i="0" u="none" strike="noStrike" cap="none" normalizeH="0" baseline="0" smtClean="0">
                          <a:ln>
                            <a:noFill/>
                          </a:ln>
                          <a:solidFill>
                            <a:schemeClr val="tx1"/>
                          </a:solidFill>
                          <a:effectLst/>
                          <a:latin typeface="Arial Narrow" pitchFamily="34" charset="0"/>
                          <a:ea typeface="宋体" pitchFamily="2" charset="-122"/>
                        </a:rPr>
                        <a:t>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p:cNvSpPr>
          <p:nvPr>
            <p:ph type="title"/>
          </p:nvPr>
        </p:nvSpPr>
        <p:spPr/>
        <p:txBody>
          <a:bodyPr/>
          <a:lstStyle/>
          <a:p>
            <a:pPr eaLnBrk="1" hangingPunct="1"/>
            <a:r>
              <a:rPr lang="zh-CN" altLang="en-US" smtClean="0">
                <a:solidFill>
                  <a:schemeClr val="tx1"/>
                </a:solidFill>
                <a:latin typeface="Arial Narrow" pitchFamily="34" charset="0"/>
              </a:rPr>
              <a:t>程序文件的放置</a:t>
            </a:r>
            <a:r>
              <a:rPr lang="zh-CN" altLang="en-US" smtClean="0">
                <a:solidFill>
                  <a:schemeClr val="accent2"/>
                </a:solidFill>
                <a:latin typeface="Arial Narrow" pitchFamily="34" charset="0"/>
              </a:rPr>
              <a:t> </a:t>
            </a:r>
          </a:p>
        </p:txBody>
      </p:sp>
      <p:sp>
        <p:nvSpPr>
          <p:cNvPr id="12293" name="Rectangle 3"/>
          <p:cNvSpPr>
            <a:spLocks noGrp="1"/>
          </p:cNvSpPr>
          <p:nvPr>
            <p:ph idx="1"/>
          </p:nvPr>
        </p:nvSpPr>
        <p:spPr/>
        <p:txBody>
          <a:bodyPr/>
          <a:lstStyle/>
          <a:p>
            <a:pPr eaLnBrk="1" hangingPunct="1"/>
            <a:r>
              <a:rPr lang="zh-CN" altLang="en-US" sz="2000" smtClean="0">
                <a:latin typeface="Arial Narrow" pitchFamily="34" charset="0"/>
              </a:rPr>
              <a:t>程序文件目录</a:t>
            </a:r>
          </a:p>
          <a:p>
            <a:pPr lvl="1" eaLnBrk="1" hangingPunct="1"/>
            <a:r>
              <a:rPr lang="en-US" altLang="zh-CN" sz="2000" smtClean="0">
                <a:solidFill>
                  <a:schemeClr val="tx1"/>
                </a:solidFill>
                <a:latin typeface="Arial Narrow" pitchFamily="34" charset="0"/>
                <a:cs typeface="Arial" charset="0"/>
              </a:rPr>
              <a:t>/bin: </a:t>
            </a:r>
            <a:r>
              <a:rPr lang="zh-CN" altLang="en-US" sz="2000" smtClean="0">
                <a:solidFill>
                  <a:schemeClr val="tx1"/>
                </a:solidFill>
                <a:latin typeface="Arial Narrow" pitchFamily="34" charset="0"/>
                <a:cs typeface="Arial" charset="0"/>
              </a:rPr>
              <a:t>普通用户和</a:t>
            </a:r>
            <a:r>
              <a:rPr lang="en-US" altLang="zh-CN" sz="2000" smtClean="0">
                <a:solidFill>
                  <a:schemeClr val="tx1"/>
                </a:solidFill>
                <a:latin typeface="Arial Narrow" pitchFamily="34" charset="0"/>
                <a:cs typeface="Arial" charset="0"/>
              </a:rPr>
              <a:t>root</a:t>
            </a:r>
            <a:r>
              <a:rPr lang="zh-CN" altLang="en-US" sz="2000" smtClean="0">
                <a:solidFill>
                  <a:schemeClr val="tx1"/>
                </a:solidFill>
                <a:latin typeface="Arial Narrow" pitchFamily="34" charset="0"/>
                <a:cs typeface="Arial" charset="0"/>
              </a:rPr>
              <a:t>用户都能执行的基本程序</a:t>
            </a:r>
            <a:endParaRPr lang="zh-CN" altLang="en-US" sz="2000" smtClean="0">
              <a:solidFill>
                <a:schemeClr val="tx1"/>
              </a:solidFill>
              <a:latin typeface="Arial Narrow" pitchFamily="34" charset="0"/>
            </a:endParaRPr>
          </a:p>
          <a:p>
            <a:pPr lvl="2" eaLnBrk="1" hangingPunct="1"/>
            <a:r>
              <a:rPr lang="en-US" altLang="zh-CN" smtClean="0">
                <a:latin typeface="Arial Narrow" pitchFamily="34" charset="0"/>
                <a:cs typeface="Arial" charset="0"/>
              </a:rPr>
              <a:t>ping, mknod, mount, tar, grep, gzip, etc</a:t>
            </a:r>
            <a:endParaRPr lang="en-US" altLang="zh-CN" smtClean="0">
              <a:latin typeface="Arial Narrow" pitchFamily="34" charset="0"/>
            </a:endParaRPr>
          </a:p>
          <a:p>
            <a:pPr lvl="1" eaLnBrk="1" hangingPunct="1"/>
            <a:r>
              <a:rPr lang="en-US" altLang="zh-CN" sz="2000" smtClean="0">
                <a:solidFill>
                  <a:schemeClr val="tx1"/>
                </a:solidFill>
                <a:latin typeface="Arial Narrow" pitchFamily="34" charset="0"/>
                <a:cs typeface="Arial" charset="0"/>
              </a:rPr>
              <a:t>/sbin: root</a:t>
            </a:r>
            <a:r>
              <a:rPr lang="zh-CN" altLang="en-US" sz="2000" smtClean="0">
                <a:solidFill>
                  <a:schemeClr val="tx1"/>
                </a:solidFill>
                <a:latin typeface="Arial Narrow" pitchFamily="34" charset="0"/>
                <a:cs typeface="Arial" charset="0"/>
              </a:rPr>
              <a:t>用户能执行的基本程序</a:t>
            </a:r>
            <a:endParaRPr lang="zh-CN" altLang="en-US" sz="2000" smtClean="0">
              <a:solidFill>
                <a:schemeClr val="tx1"/>
              </a:solidFill>
              <a:latin typeface="Arial Narrow" pitchFamily="34" charset="0"/>
            </a:endParaRPr>
          </a:p>
          <a:p>
            <a:pPr lvl="2" eaLnBrk="1" hangingPunct="1"/>
            <a:r>
              <a:rPr lang="en-US" altLang="zh-CN" smtClean="0">
                <a:latin typeface="Arial Narrow" pitchFamily="34" charset="0"/>
                <a:cs typeface="Arial" charset="0"/>
              </a:rPr>
              <a:t>int, insmod, route, mkfs, rmmod, ifconfig</a:t>
            </a:r>
            <a:endParaRPr lang="en-US" altLang="zh-CN" smtClean="0">
              <a:latin typeface="Arial Narrow" pitchFamily="34" charset="0"/>
            </a:endParaRPr>
          </a:p>
          <a:p>
            <a:pPr lvl="1" eaLnBrk="1" hangingPunct="1"/>
            <a:r>
              <a:rPr lang="en-US" altLang="zh-CN" sz="2000" smtClean="0">
                <a:solidFill>
                  <a:schemeClr val="tx1"/>
                </a:solidFill>
                <a:latin typeface="Arial Narrow" pitchFamily="34" charset="0"/>
                <a:cs typeface="Arial" charset="0"/>
              </a:rPr>
              <a:t>/usr/bin: </a:t>
            </a:r>
            <a:r>
              <a:rPr lang="zh-CN" altLang="en-US" sz="2000" smtClean="0">
                <a:solidFill>
                  <a:schemeClr val="tx1"/>
                </a:solidFill>
                <a:latin typeface="Arial Narrow" pitchFamily="34" charset="0"/>
                <a:cs typeface="Arial" charset="0"/>
              </a:rPr>
              <a:t>更多非必须的用户程序</a:t>
            </a:r>
            <a:endParaRPr lang="zh-CN" altLang="en-US" sz="2000" smtClean="0">
              <a:solidFill>
                <a:schemeClr val="tx1"/>
              </a:solidFill>
              <a:latin typeface="Arial Narrow" pitchFamily="34" charset="0"/>
            </a:endParaRPr>
          </a:p>
          <a:p>
            <a:pPr lvl="2" eaLnBrk="1" hangingPunct="1"/>
            <a:r>
              <a:rPr lang="en-US" altLang="zh-CN" smtClean="0">
                <a:latin typeface="Arial Narrow" pitchFamily="34" charset="0"/>
                <a:cs typeface="Arial" charset="0"/>
              </a:rPr>
              <a:t>autorun, bibtex, latex, biff, ftp, wc, whereis, whoami</a:t>
            </a:r>
            <a:endParaRPr lang="en-US" altLang="zh-CN" smtClean="0">
              <a:latin typeface="Arial Narrow" pitchFamily="34" charset="0"/>
            </a:endParaRPr>
          </a:p>
          <a:p>
            <a:pPr lvl="1" eaLnBrk="1" hangingPunct="1"/>
            <a:r>
              <a:rPr lang="en-US" altLang="zh-CN" sz="2000" smtClean="0">
                <a:solidFill>
                  <a:schemeClr val="tx1"/>
                </a:solidFill>
                <a:latin typeface="Arial Narrow" pitchFamily="34" charset="0"/>
                <a:cs typeface="Arial" charset="0"/>
              </a:rPr>
              <a:t>/usr/sbin: </a:t>
            </a:r>
            <a:r>
              <a:rPr lang="zh-CN" altLang="en-US" sz="2000" smtClean="0">
                <a:solidFill>
                  <a:schemeClr val="tx1"/>
                </a:solidFill>
                <a:latin typeface="Arial Narrow" pitchFamily="34" charset="0"/>
                <a:cs typeface="Arial" charset="0"/>
              </a:rPr>
              <a:t>更多非必须的</a:t>
            </a:r>
            <a:r>
              <a:rPr lang="en-US" altLang="zh-CN" sz="2000" smtClean="0">
                <a:solidFill>
                  <a:schemeClr val="tx1"/>
                </a:solidFill>
                <a:latin typeface="Arial Narrow" pitchFamily="34" charset="0"/>
                <a:cs typeface="Arial" charset="0"/>
              </a:rPr>
              <a:t>root</a:t>
            </a:r>
            <a:r>
              <a:rPr lang="zh-CN" altLang="en-US" sz="2000" smtClean="0">
                <a:solidFill>
                  <a:schemeClr val="tx1"/>
                </a:solidFill>
                <a:latin typeface="Arial Narrow" pitchFamily="34" charset="0"/>
                <a:cs typeface="Arial" charset="0"/>
              </a:rPr>
              <a:t>工具程序</a:t>
            </a:r>
            <a:endParaRPr lang="zh-CN" altLang="en-US" sz="2000" smtClean="0">
              <a:solidFill>
                <a:schemeClr val="tx1"/>
              </a:solidFill>
              <a:latin typeface="Arial Narrow" pitchFamily="34" charset="0"/>
            </a:endParaRPr>
          </a:p>
          <a:p>
            <a:pPr lvl="2" eaLnBrk="1" hangingPunct="1"/>
            <a:r>
              <a:rPr lang="en-US" altLang="zh-CN" smtClean="0">
                <a:latin typeface="Arial Narrow" pitchFamily="34" charset="0"/>
                <a:cs typeface="Arial" charset="0"/>
              </a:rPr>
              <a:t>automount, httpd, in.telnetd, in.talkd, sendmail</a:t>
            </a:r>
            <a:endParaRPr lang="en-US" altLang="zh-CN" smtClean="0">
              <a:latin typeface="Arial Narrow" pitchFamily="34" charset="0"/>
            </a:endParaRPr>
          </a:p>
          <a:p>
            <a:pPr eaLnBrk="1" hangingPunct="1"/>
            <a:endParaRPr lang="en-US" altLang="zh-CN" sz="1800" smtClean="0">
              <a:latin typeface="Arial Narrow" pitchFamily="34" charset="0"/>
            </a:endParaRPr>
          </a:p>
          <a:p>
            <a:pPr eaLnBrk="1" hangingPunct="1"/>
            <a:endParaRPr lang="en-US" altLang="zh-CN" sz="1800" smtClean="0">
              <a:solidFill>
                <a:schemeClr val="accent2"/>
              </a:solidFill>
              <a:latin typeface="Arial Narrow" pitchFamily="34" charset="0"/>
            </a:endParaRPr>
          </a:p>
        </p:txBody>
      </p:sp>
      <p:sp>
        <p:nvSpPr>
          <p:cNvPr id="12290"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p:cNvSpPr>
          <p:nvPr>
            <p:ph type="title"/>
          </p:nvPr>
        </p:nvSpPr>
        <p:spPr/>
        <p:txBody>
          <a:bodyPr/>
          <a:lstStyle/>
          <a:p>
            <a:pPr eaLnBrk="1" hangingPunct="1"/>
            <a:r>
              <a:rPr lang="zh-CN" altLang="en-US" b="1" smtClean="0">
                <a:solidFill>
                  <a:schemeClr val="tx1"/>
                </a:solidFill>
                <a:latin typeface="Arial Narrow" pitchFamily="34" charset="0"/>
              </a:rPr>
              <a:t>定制应用程序</a:t>
            </a:r>
          </a:p>
        </p:txBody>
      </p:sp>
      <p:sp>
        <p:nvSpPr>
          <p:cNvPr id="13317" name="Rectangle 3"/>
          <p:cNvSpPr>
            <a:spLocks noGrp="1"/>
          </p:cNvSpPr>
          <p:nvPr>
            <p:ph idx="1"/>
          </p:nvPr>
        </p:nvSpPr>
        <p:spPr/>
        <p:txBody>
          <a:bodyPr/>
          <a:lstStyle/>
          <a:p>
            <a:pPr eaLnBrk="1" hangingPunct="1">
              <a:lnSpc>
                <a:spcPct val="150000"/>
              </a:lnSpc>
            </a:pPr>
            <a:r>
              <a:rPr lang="zh-CN" altLang="en-US" smtClean="0">
                <a:latin typeface="Arial Narrow" pitchFamily="34" charset="0"/>
              </a:rPr>
              <a:t>配置基本的</a:t>
            </a:r>
            <a:r>
              <a:rPr lang="en-US" altLang="zh-CN" smtClean="0">
                <a:latin typeface="Arial Narrow" pitchFamily="34" charset="0"/>
              </a:rPr>
              <a:t>linux</a:t>
            </a:r>
            <a:r>
              <a:rPr lang="zh-CN" altLang="en-US" smtClean="0">
                <a:latin typeface="Arial Narrow" pitchFamily="34" charset="0"/>
              </a:rPr>
              <a:t>命令（嵌入式</a:t>
            </a:r>
            <a:r>
              <a:rPr lang="en-US" altLang="zh-CN" smtClean="0">
                <a:latin typeface="Arial Narrow" pitchFamily="34" charset="0"/>
              </a:rPr>
              <a:t>linux</a:t>
            </a:r>
            <a:r>
              <a:rPr lang="zh-CN" altLang="en-US" smtClean="0">
                <a:latin typeface="Arial Narrow" pitchFamily="34" charset="0"/>
              </a:rPr>
              <a:t>通过</a:t>
            </a:r>
            <a:r>
              <a:rPr lang="en-US" altLang="zh-CN" smtClean="0">
                <a:latin typeface="Arial Narrow" pitchFamily="34" charset="0"/>
              </a:rPr>
              <a:t>busybox</a:t>
            </a:r>
            <a:r>
              <a:rPr lang="zh-CN" altLang="en-US" smtClean="0">
                <a:latin typeface="Arial Narrow" pitchFamily="34" charset="0"/>
              </a:rPr>
              <a:t>制作）</a:t>
            </a:r>
          </a:p>
          <a:p>
            <a:pPr lvl="1" eaLnBrk="1" hangingPunct="1">
              <a:lnSpc>
                <a:spcPct val="150000"/>
              </a:lnSpc>
            </a:pPr>
            <a:r>
              <a:rPr lang="en-US" altLang="zh-CN" smtClean="0">
                <a:solidFill>
                  <a:schemeClr val="tx1"/>
                </a:solidFill>
                <a:latin typeface="Arial Narrow" pitchFamily="34" charset="0"/>
              </a:rPr>
              <a:t>cat, chmod, chown, cp, chroot, copi, date, dd, df, dmesg, dos2unix, du, echo, env, expr, find, grep, gunzip, gzip, halt, id, ifconfig, init, insmod</a:t>
            </a:r>
            <a:r>
              <a:rPr lang="zh-CN" altLang="en-US" smtClean="0">
                <a:solidFill>
                  <a:schemeClr val="tx1"/>
                </a:solidFill>
                <a:latin typeface="Arial Narrow" pitchFamily="34" charset="0"/>
              </a:rPr>
              <a:t>等等</a:t>
            </a:r>
          </a:p>
          <a:p>
            <a:pPr eaLnBrk="1" hangingPunct="1">
              <a:lnSpc>
                <a:spcPct val="150000"/>
              </a:lnSpc>
            </a:pPr>
            <a:r>
              <a:rPr lang="zh-CN" altLang="en-US" smtClean="0">
                <a:latin typeface="Arial Narrow" pitchFamily="34" charset="0"/>
              </a:rPr>
              <a:t>配置用户自己的应用</a:t>
            </a:r>
          </a:p>
          <a:p>
            <a:pPr lvl="1" eaLnBrk="1" hangingPunct="1">
              <a:lnSpc>
                <a:spcPct val="150000"/>
              </a:lnSpc>
            </a:pPr>
            <a:r>
              <a:rPr lang="zh-CN" altLang="en-US" smtClean="0">
                <a:solidFill>
                  <a:schemeClr val="tx1"/>
                </a:solidFill>
                <a:latin typeface="Arial Narrow" pitchFamily="34" charset="0"/>
              </a:rPr>
              <a:t>桌面管理器等等</a:t>
            </a:r>
          </a:p>
        </p:txBody>
      </p:sp>
      <p:sp>
        <p:nvSpPr>
          <p:cNvPr id="13314"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p:cNvSpPr>
          <p:nvPr>
            <p:ph type="title"/>
          </p:nvPr>
        </p:nvSpPr>
        <p:spPr/>
        <p:txBody>
          <a:bodyPr/>
          <a:lstStyle/>
          <a:p>
            <a:pPr eaLnBrk="1" hangingPunct="1"/>
            <a:r>
              <a:rPr lang="zh-CN" altLang="en-US" b="1" smtClean="0">
                <a:solidFill>
                  <a:schemeClr val="tx1"/>
                </a:solidFill>
                <a:latin typeface="Arial Narrow" pitchFamily="34" charset="0"/>
              </a:rPr>
              <a:t>库文件的放置</a:t>
            </a:r>
            <a:r>
              <a:rPr lang="zh-CN" altLang="en-US" smtClean="0">
                <a:solidFill>
                  <a:schemeClr val="accent2"/>
                </a:solidFill>
                <a:latin typeface="Arial Narrow" pitchFamily="34" charset="0"/>
              </a:rPr>
              <a:t> </a:t>
            </a:r>
          </a:p>
        </p:txBody>
      </p:sp>
      <p:sp>
        <p:nvSpPr>
          <p:cNvPr id="14341" name="Rectangle 3"/>
          <p:cNvSpPr>
            <a:spLocks noGrp="1"/>
          </p:cNvSpPr>
          <p:nvPr>
            <p:ph idx="1"/>
          </p:nvPr>
        </p:nvSpPr>
        <p:spPr/>
        <p:txBody>
          <a:bodyPr/>
          <a:lstStyle/>
          <a:p>
            <a:pPr eaLnBrk="1" hangingPunct="1">
              <a:lnSpc>
                <a:spcPct val="150000"/>
              </a:lnSpc>
            </a:pPr>
            <a:r>
              <a:rPr lang="en-US" altLang="zh-CN" smtClean="0">
                <a:latin typeface="Arial Narrow" pitchFamily="34" charset="0"/>
                <a:cs typeface="Arial" charset="0"/>
              </a:rPr>
              <a:t>/lib: </a:t>
            </a:r>
            <a:r>
              <a:rPr lang="zh-CN" altLang="en-US" smtClean="0">
                <a:latin typeface="Arial Narrow" pitchFamily="34" charset="0"/>
                <a:cs typeface="Arial" charset="0"/>
              </a:rPr>
              <a:t>系统和运行基本命令时需要的动态库文件</a:t>
            </a:r>
            <a:endParaRPr lang="zh-CN" altLang="en-US" smtClean="0">
              <a:latin typeface="Arial Narrow" pitchFamily="34" charset="0"/>
            </a:endParaRPr>
          </a:p>
          <a:p>
            <a:pPr eaLnBrk="1" hangingPunct="1">
              <a:lnSpc>
                <a:spcPct val="150000"/>
              </a:lnSpc>
            </a:pPr>
            <a:r>
              <a:rPr lang="en-US" altLang="zh-CN" smtClean="0">
                <a:latin typeface="Arial Narrow" pitchFamily="34" charset="0"/>
                <a:cs typeface="Arial" charset="0"/>
              </a:rPr>
              <a:t>/usr/lib:</a:t>
            </a:r>
            <a:r>
              <a:rPr lang="zh-CN" altLang="en-US" smtClean="0">
                <a:latin typeface="Arial Narrow" pitchFamily="34" charset="0"/>
                <a:cs typeface="Arial" charset="0"/>
              </a:rPr>
              <a:t>所有的其他库</a:t>
            </a:r>
            <a:endParaRPr lang="zh-CN" altLang="en-US" smtClean="0">
              <a:latin typeface="Arial Narrow" pitchFamily="34" charset="0"/>
            </a:endParaRPr>
          </a:p>
          <a:p>
            <a:pPr eaLnBrk="1" hangingPunct="1">
              <a:lnSpc>
                <a:spcPct val="150000"/>
              </a:lnSpc>
            </a:pPr>
            <a:r>
              <a:rPr lang="en-US" altLang="zh-CN" smtClean="0">
                <a:latin typeface="Arial Narrow" pitchFamily="34" charset="0"/>
                <a:cs typeface="Arial" charset="0"/>
              </a:rPr>
              <a:t>/usr/lib/xxx: </a:t>
            </a:r>
            <a:r>
              <a:rPr lang="zh-CN" altLang="en-US" smtClean="0">
                <a:latin typeface="Arial Narrow" pitchFamily="34" charset="0"/>
                <a:cs typeface="Arial" charset="0"/>
              </a:rPr>
              <a:t>一些工具包的私有库</a:t>
            </a:r>
          </a:p>
          <a:p>
            <a:pPr lvl="1" eaLnBrk="1" hangingPunct="1">
              <a:lnSpc>
                <a:spcPct val="150000"/>
              </a:lnSpc>
            </a:pPr>
            <a:r>
              <a:rPr lang="zh-CN" altLang="en-US" smtClean="0">
                <a:solidFill>
                  <a:schemeClr val="tx1"/>
                </a:solidFill>
                <a:latin typeface="Arial Narrow" pitchFamily="34" charset="0"/>
                <a:cs typeface="Arial" charset="0"/>
              </a:rPr>
              <a:t>如：</a:t>
            </a:r>
            <a:r>
              <a:rPr lang="en-US" altLang="zh-CN" smtClean="0">
                <a:solidFill>
                  <a:schemeClr val="tx1"/>
                </a:solidFill>
                <a:latin typeface="Arial Narrow" pitchFamily="34" charset="0"/>
                <a:cs typeface="Arial" charset="0"/>
              </a:rPr>
              <a:t>/usr/lib/perl5</a:t>
            </a:r>
            <a:endParaRPr lang="en-US" altLang="zh-CN" smtClean="0">
              <a:solidFill>
                <a:schemeClr val="tx1"/>
              </a:solidFill>
              <a:latin typeface="Arial Narrow" pitchFamily="34" charset="0"/>
            </a:endParaRPr>
          </a:p>
          <a:p>
            <a:pPr eaLnBrk="1" hangingPunct="1"/>
            <a:endParaRPr lang="en-US" altLang="zh-CN" smtClean="0">
              <a:latin typeface="Arial Narrow" pitchFamily="34" charset="0"/>
            </a:endParaRPr>
          </a:p>
        </p:txBody>
      </p:sp>
      <p:sp>
        <p:nvSpPr>
          <p:cNvPr id="14338"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质朴">
  <a:themeElements>
    <a:clrScheme name="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质朴">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5_质朴">
  <a:themeElements>
    <a:clrScheme name="2_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2_质朴">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6_质朴">
  <a:themeElements>
    <a:clrScheme name="3_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3_质朴">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0_质朴">
  <a:themeElements>
    <a:clrScheme name="10_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10_质朴">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0_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3_质朴">
  <a:themeElements>
    <a:clrScheme name="13_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13_质朴">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3_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质朴">
  <a:themeElements>
    <a:clrScheme name="1_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1_质朴">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质朴">
  <a:themeElements>
    <a:clrScheme name="2_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2_质朴">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质朴">
  <a:themeElements>
    <a:clrScheme name="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质朴">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1_质朴">
  <a:themeElements>
    <a:clrScheme name="10_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10_质朴">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0_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4_质朴">
  <a:themeElements>
    <a:clrScheme name="13_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13_质朴">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3_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4_质朴">
  <a:themeElements>
    <a:clrScheme name="1_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1_质朴">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文件操作</Template>
  <TotalTime>4831</TotalTime>
  <Words>4002</Words>
  <Application>Microsoft Office PowerPoint</Application>
  <PresentationFormat>全屏显示(4:3)</PresentationFormat>
  <Paragraphs>562</Paragraphs>
  <Slides>39</Slides>
  <Notes>39</Notes>
  <HiddenSlides>0</HiddenSlides>
  <MMClips>0</MMClips>
  <ScaleCrop>false</ScaleCrop>
  <HeadingPairs>
    <vt:vector size="4" baseType="variant">
      <vt:variant>
        <vt:lpstr>主题</vt:lpstr>
      </vt:variant>
      <vt:variant>
        <vt:i4>11</vt:i4>
      </vt:variant>
      <vt:variant>
        <vt:lpstr>幻灯片标题</vt:lpstr>
      </vt:variant>
      <vt:variant>
        <vt:i4>39</vt:i4>
      </vt:variant>
    </vt:vector>
  </HeadingPairs>
  <TitlesOfParts>
    <vt:vector size="50" baseType="lpstr">
      <vt:lpstr>质朴</vt:lpstr>
      <vt:lpstr>10_质朴</vt:lpstr>
      <vt:lpstr>13_质朴</vt:lpstr>
      <vt:lpstr>1_质朴</vt:lpstr>
      <vt:lpstr>2_质朴</vt:lpstr>
      <vt:lpstr>3_质朴</vt:lpstr>
      <vt:lpstr>11_质朴</vt:lpstr>
      <vt:lpstr>14_质朴</vt:lpstr>
      <vt:lpstr>4_质朴</vt:lpstr>
      <vt:lpstr>5_质朴</vt:lpstr>
      <vt:lpstr>6_质朴</vt:lpstr>
      <vt:lpstr>华清远见</vt:lpstr>
      <vt:lpstr>版权</vt:lpstr>
      <vt:lpstr>内容提纲</vt:lpstr>
      <vt:lpstr>什么是根文件系统</vt:lpstr>
      <vt:lpstr>文件系统层次结构标准</vt:lpstr>
      <vt:lpstr>根文件系统主要目录结构</vt:lpstr>
      <vt:lpstr>程序文件的放置 </vt:lpstr>
      <vt:lpstr>定制应用程序</vt:lpstr>
      <vt:lpstr>库文件的放置 </vt:lpstr>
      <vt:lpstr>Linux 设备文件</vt:lpstr>
      <vt:lpstr>字符设备举例</vt:lpstr>
      <vt:lpstr>块设备举例</vt:lpstr>
      <vt:lpstr>设备的主设备号次设备号</vt:lpstr>
      <vt:lpstr>创建设备节点</vt:lpstr>
      <vt:lpstr>基本的设备节点</vt:lpstr>
      <vt:lpstr>使用不同的文件目录层次结构?</vt:lpstr>
      <vt:lpstr>Linux系统的引导过程 </vt:lpstr>
      <vt:lpstr>init 程序</vt:lpstr>
      <vt:lpstr>/linuxrc</vt:lpstr>
      <vt:lpstr>创建根文件系统步骤</vt:lpstr>
      <vt:lpstr>BusyBox项目构建系统命令</vt:lpstr>
      <vt:lpstr>安装 BusyBox </vt:lpstr>
      <vt:lpstr>配置Busybox</vt:lpstr>
      <vt:lpstr>部分选项的含义 </vt:lpstr>
      <vt:lpstr>编译并安装Busybox </vt:lpstr>
      <vt:lpstr>BusyBox 的 init 程序（1）</vt:lpstr>
      <vt:lpstr>BusyBox 的 init 程序（2）</vt:lpstr>
      <vt:lpstr>BusyBox init  支持的 inittab 文件格式</vt:lpstr>
      <vt:lpstr>BusyBox inittab 文件 Actions 定义</vt:lpstr>
      <vt:lpstr>BusyBox inittab 文件样例</vt:lpstr>
      <vt:lpstr>/etc/init.d/rcS 文件样例</vt:lpstr>
      <vt:lpstr>/etc/fstab样例</vt:lpstr>
      <vt:lpstr>创建设备节点样例 /etc/rc.local </vt:lpstr>
      <vt:lpstr>部署基本动态库文件</vt:lpstr>
      <vt:lpstr>NFS测试根文件系统</vt:lpstr>
      <vt:lpstr>文件系统特性</vt:lpstr>
      <vt:lpstr>文件系统选择原则</vt:lpstr>
      <vt:lpstr>保存根文件系统到存储设备</vt:lpstr>
      <vt:lpstr>结 束</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标准I/O库 </dc:title>
  <dc:creator>User</dc:creator>
  <cp:lastModifiedBy>曹忠明</cp:lastModifiedBy>
  <cp:revision>779</cp:revision>
  <dcterms:created xsi:type="dcterms:W3CDTF">2008-06-24T03:08:57Z</dcterms:created>
  <dcterms:modified xsi:type="dcterms:W3CDTF">2014-08-06T09:32:31Z</dcterms:modified>
</cp:coreProperties>
</file>