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54"/>
  </p:notesMasterIdLst>
  <p:sldIdLst>
    <p:sldId id="1098" r:id="rId2"/>
    <p:sldId id="1099" r:id="rId3"/>
    <p:sldId id="1100" r:id="rId4"/>
    <p:sldId id="1101" r:id="rId5"/>
    <p:sldId id="1102" r:id="rId6"/>
    <p:sldId id="1103" r:id="rId7"/>
    <p:sldId id="1104" r:id="rId8"/>
    <p:sldId id="1105" r:id="rId9"/>
    <p:sldId id="1107" r:id="rId10"/>
    <p:sldId id="1108" r:id="rId11"/>
    <p:sldId id="1109" r:id="rId12"/>
    <p:sldId id="1110" r:id="rId13"/>
    <p:sldId id="1111" r:id="rId14"/>
    <p:sldId id="1112" r:id="rId15"/>
    <p:sldId id="1113" r:id="rId16"/>
    <p:sldId id="1114" r:id="rId17"/>
    <p:sldId id="1115" r:id="rId18"/>
    <p:sldId id="1116" r:id="rId19"/>
    <p:sldId id="1117" r:id="rId20"/>
    <p:sldId id="1164" r:id="rId21"/>
    <p:sldId id="1162" r:id="rId22"/>
    <p:sldId id="1163" r:id="rId23"/>
    <p:sldId id="1165" r:id="rId24"/>
    <p:sldId id="1166" r:id="rId25"/>
    <p:sldId id="1167" r:id="rId26"/>
    <p:sldId id="1168" r:id="rId27"/>
    <p:sldId id="1129" r:id="rId28"/>
    <p:sldId id="1130" r:id="rId29"/>
    <p:sldId id="1131" r:id="rId30"/>
    <p:sldId id="1135" r:id="rId31"/>
    <p:sldId id="1137" r:id="rId32"/>
    <p:sldId id="1138" r:id="rId33"/>
    <p:sldId id="1139" r:id="rId34"/>
    <p:sldId id="1140" r:id="rId35"/>
    <p:sldId id="1141" r:id="rId36"/>
    <p:sldId id="1142" r:id="rId37"/>
    <p:sldId id="1143" r:id="rId38"/>
    <p:sldId id="1144" r:id="rId39"/>
    <p:sldId id="1145" r:id="rId40"/>
    <p:sldId id="1146" r:id="rId41"/>
    <p:sldId id="1147" r:id="rId42"/>
    <p:sldId id="1148" r:id="rId43"/>
    <p:sldId id="1149" r:id="rId44"/>
    <p:sldId id="1152" r:id="rId45"/>
    <p:sldId id="1153" r:id="rId46"/>
    <p:sldId id="1154" r:id="rId47"/>
    <p:sldId id="1155" r:id="rId48"/>
    <p:sldId id="1156" r:id="rId49"/>
    <p:sldId id="1157" r:id="rId50"/>
    <p:sldId id="1158" r:id="rId51"/>
    <p:sldId id="1159" r:id="rId52"/>
    <p:sldId id="1160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24D6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1" autoAdjust="0"/>
    <p:restoredTop sz="81239" autoAdjust="0"/>
  </p:normalViewPr>
  <p:slideViewPr>
    <p:cSldViewPr>
      <p:cViewPr>
        <p:scale>
          <a:sx n="75" d="100"/>
          <a:sy n="75" d="100"/>
        </p:scale>
        <p:origin x="-8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0B2599-177D-4158-9704-F9EE725E62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397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47786-8BEB-4344-A8B8-8CCBE0326EA6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17644-AF8F-42DD-BE95-A7FF12D87728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en-US" altLang="zh-CN" smtClean="0"/>
              <a:t>arch/arm/kernel/head.S</a:t>
            </a:r>
            <a:r>
              <a:rPr lang="zh-CN" altLang="en-US" smtClean="0"/>
              <a:t>真正启动内核的部分</a:t>
            </a:r>
          </a:p>
          <a:p>
            <a:pPr eaLnBrk="1" hangingPunct="1"/>
            <a:r>
              <a:rPr lang="zh-CN" altLang="en-US" smtClean="0"/>
              <a:t>	</a:t>
            </a:r>
            <a:r>
              <a:rPr lang="en-US" altLang="zh-CN" smtClean="0"/>
              <a:t>.section ".text.head", "ax"</a:t>
            </a:r>
          </a:p>
          <a:p>
            <a:pPr eaLnBrk="1" hangingPunct="1"/>
            <a:r>
              <a:rPr lang="en-US" altLang="zh-CN" smtClean="0"/>
              <a:t>	.type	stext, %function</a:t>
            </a:r>
          </a:p>
          <a:p>
            <a:pPr eaLnBrk="1" hangingPunct="1"/>
            <a:r>
              <a:rPr lang="en-US" altLang="zh-CN" smtClean="0"/>
              <a:t>ENTRY(stext)</a:t>
            </a:r>
          </a:p>
          <a:p>
            <a:pPr eaLnBrk="1" hangingPunct="1"/>
            <a:r>
              <a:rPr lang="en-US" altLang="zh-CN" smtClean="0"/>
              <a:t>	msr	cpsr_c, #PSR_F_BIT | PSR_I_BIT | SVC_MODE @ ensure svc mode</a:t>
            </a:r>
          </a:p>
          <a:p>
            <a:pPr eaLnBrk="1" hangingPunct="1"/>
            <a:r>
              <a:rPr lang="en-US" altLang="zh-CN" smtClean="0"/>
              <a:t>						@ and irqs disabled</a:t>
            </a:r>
          </a:p>
          <a:p>
            <a:pPr eaLnBrk="1" hangingPunct="1"/>
            <a:r>
              <a:rPr lang="en-US" altLang="zh-CN" smtClean="0"/>
              <a:t>	mrc	p15, 0, r9, c0, c0		@ get processor id</a:t>
            </a:r>
          </a:p>
          <a:p>
            <a:pPr eaLnBrk="1" hangingPunct="1"/>
            <a:r>
              <a:rPr lang="en-US" altLang="zh-CN" smtClean="0"/>
              <a:t>	bl	__lookup_processor_type		@ r5=procinfo r9=cpuid</a:t>
            </a:r>
          </a:p>
          <a:p>
            <a:pPr eaLnBrk="1" hangingPunct="1"/>
            <a:r>
              <a:rPr lang="en-US" altLang="zh-CN" smtClean="0"/>
              <a:t>	movs	r10, r5				@ invalid processor (r5=0)?</a:t>
            </a:r>
          </a:p>
          <a:p>
            <a:pPr eaLnBrk="1" hangingPunct="1"/>
            <a:r>
              <a:rPr lang="en-US" altLang="zh-CN" smtClean="0"/>
              <a:t>	beq	__error_p			@ yes, error 'p'</a:t>
            </a:r>
          </a:p>
          <a:p>
            <a:pPr eaLnBrk="1" hangingPunct="1"/>
            <a:r>
              <a:rPr lang="en-US" altLang="zh-CN" smtClean="0"/>
              <a:t>	bl	__lookup_machine_type		@ r5=machinfo</a:t>
            </a:r>
          </a:p>
          <a:p>
            <a:pPr eaLnBrk="1" hangingPunct="1"/>
            <a:r>
              <a:rPr lang="en-US" altLang="zh-CN" smtClean="0"/>
              <a:t>	movs	r8, r5				@ invalid machine (r5=0)?</a:t>
            </a:r>
          </a:p>
          <a:p>
            <a:pPr eaLnBrk="1" hangingPunct="1"/>
            <a:r>
              <a:rPr lang="en-US" altLang="zh-CN" smtClean="0"/>
              <a:t>	beq	__error_a			@ yes, error 'a'</a:t>
            </a:r>
          </a:p>
          <a:p>
            <a:pPr eaLnBrk="1" hangingPunct="1"/>
            <a:r>
              <a:rPr lang="en-US" altLang="zh-CN" smtClean="0"/>
              <a:t>	bl	__create_page_tables</a:t>
            </a:r>
          </a:p>
          <a:p>
            <a:pPr eaLnBrk="1" hangingPunct="1"/>
            <a:r>
              <a:rPr lang="en-US" altLang="zh-CN" smtClean="0"/>
              <a:t>	ldr	r13, __switch_data		@ address to jump to after	//</a:t>
            </a:r>
            <a:r>
              <a:rPr lang="zh-CN" altLang="en-US" smtClean="0"/>
              <a:t>切换数据</a:t>
            </a:r>
          </a:p>
          <a:p>
            <a:pPr eaLnBrk="1" hangingPunct="1"/>
            <a:r>
              <a:rPr lang="zh-CN" altLang="en-US" smtClean="0"/>
              <a:t>						</a:t>
            </a:r>
            <a:r>
              <a:rPr lang="en-US" altLang="zh-CN" smtClean="0"/>
              <a:t>@ mmu has been enabled</a:t>
            </a:r>
          </a:p>
          <a:p>
            <a:pPr eaLnBrk="1" hangingPunct="1"/>
            <a:r>
              <a:rPr lang="en-US" altLang="zh-CN" smtClean="0"/>
              <a:t>	adr	lr, __enable_mmu		@ return (PIC) address	//</a:t>
            </a:r>
            <a:r>
              <a:rPr lang="zh-CN" altLang="en-US" smtClean="0"/>
              <a:t>开启</a:t>
            </a:r>
            <a:r>
              <a:rPr lang="en-US" altLang="zh-CN" smtClean="0"/>
              <a:t>mmu                  </a:t>
            </a:r>
          </a:p>
          <a:p>
            <a:pPr eaLnBrk="1" hangingPunct="1"/>
            <a:r>
              <a:rPr lang="en-US" altLang="zh-CN" smtClean="0"/>
              <a:t>	add	pc, r10, #PROCINFO_INITFUNC	//</a:t>
            </a:r>
            <a:r>
              <a:rPr lang="zh-CN" altLang="en-US" smtClean="0"/>
              <a:t>调用平台特定的</a:t>
            </a:r>
            <a:r>
              <a:rPr lang="en-US" altLang="zh-CN" smtClean="0"/>
              <a:t>__cpu_flush</a:t>
            </a:r>
            <a:r>
              <a:rPr lang="zh-CN" altLang="en-US" smtClean="0"/>
              <a:t>函数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内核中定义了大量的</a:t>
            </a:r>
            <a:r>
              <a:rPr lang="en-US" altLang="zh-CN" smtClean="0"/>
              <a:t>proc_info_list</a:t>
            </a:r>
            <a:r>
              <a:rPr lang="zh-CN" altLang="en-US" smtClean="0"/>
              <a:t>结构体（它的原型在</a:t>
            </a:r>
            <a:r>
              <a:rPr lang="en-US" altLang="zh-CN" smtClean="0"/>
              <a:t>include/asm-arm/procinfo.h</a:t>
            </a:r>
            <a:r>
              <a:rPr lang="zh-CN" altLang="en-US" smtClean="0"/>
              <a:t>）</a:t>
            </a:r>
            <a:r>
              <a:rPr lang="en-US" altLang="zh-CN" smtClean="0"/>
              <a:t>,</a:t>
            </a:r>
            <a:r>
              <a:rPr lang="zh-CN" altLang="en-US" smtClean="0"/>
              <a:t>表示所支持的</a:t>
            </a:r>
            <a:r>
              <a:rPr lang="en-US" altLang="zh-CN" smtClean="0"/>
              <a:t>CPU</a:t>
            </a:r>
            <a:r>
              <a:rPr lang="zh-CN" altLang="en-US" smtClean="0"/>
              <a:t>，对于</a:t>
            </a:r>
            <a:r>
              <a:rPr lang="en-US" altLang="zh-CN" smtClean="0"/>
              <a:t>s3c2410</a:t>
            </a:r>
            <a:r>
              <a:rPr lang="zh-CN" altLang="en-US" smtClean="0"/>
              <a:t>对应的</a:t>
            </a:r>
            <a:r>
              <a:rPr lang="en-US" altLang="zh-CN" smtClean="0"/>
              <a:t>ARM920T</a:t>
            </a:r>
            <a:r>
              <a:rPr lang="zh-CN" altLang="en-US" smtClean="0"/>
              <a:t>当然</a:t>
            </a:r>
            <a:r>
              <a:rPr lang="en-US" altLang="zh-CN" smtClean="0"/>
              <a:t>proc_info_list</a:t>
            </a:r>
            <a:r>
              <a:rPr lang="zh-CN" altLang="en-US" smtClean="0"/>
              <a:t>位于</a:t>
            </a:r>
            <a:r>
              <a:rPr lang="en-US" altLang="zh-CN" smtClean="0"/>
              <a:t>arm/arm/mm/proc-arm920.s</a:t>
            </a:r>
            <a:r>
              <a:rPr lang="zh-CN" altLang="en-US" smtClean="0"/>
              <a:t>中</a:t>
            </a:r>
          </a:p>
          <a:p>
            <a:pPr eaLnBrk="1" hangingPunct="1"/>
            <a:r>
              <a:rPr lang="en-US" altLang="zh-CN" smtClean="0"/>
              <a:t>.section ".proc.info.init", #alloc, #execinstr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	.type	__arm920_proc_info,#object</a:t>
            </a:r>
          </a:p>
          <a:p>
            <a:pPr eaLnBrk="1" hangingPunct="1"/>
            <a:r>
              <a:rPr lang="en-US" altLang="zh-CN" smtClean="0"/>
              <a:t>__arm920_proc_info:</a:t>
            </a:r>
          </a:p>
          <a:p>
            <a:pPr eaLnBrk="1" hangingPunct="1"/>
            <a:r>
              <a:rPr lang="en-US" altLang="zh-CN" smtClean="0"/>
              <a:t>	.long	0x41009200</a:t>
            </a:r>
          </a:p>
          <a:p>
            <a:pPr eaLnBrk="1" hangingPunct="1"/>
            <a:r>
              <a:rPr lang="en-US" altLang="zh-CN" smtClean="0"/>
              <a:t>	.long	0xff00fff0</a:t>
            </a:r>
          </a:p>
          <a:p>
            <a:pPr eaLnBrk="1" hangingPunct="1"/>
            <a:r>
              <a:rPr lang="zh-CN" altLang="en-US" smtClean="0"/>
              <a:t>不同的</a:t>
            </a:r>
            <a:r>
              <a:rPr lang="en-US" altLang="zh-CN" smtClean="0"/>
              <a:t>proc_info_list</a:t>
            </a:r>
            <a:r>
              <a:rPr lang="zh-CN" altLang="en-US" smtClean="0"/>
              <a:t>支持不同的</a:t>
            </a:r>
            <a:r>
              <a:rPr lang="en-US" altLang="zh-CN" smtClean="0"/>
              <a:t>CPU</a:t>
            </a:r>
            <a:r>
              <a:rPr lang="zh-CN" altLang="en-US" smtClean="0"/>
              <a:t>，但他们都在</a:t>
            </a:r>
            <a:r>
              <a:rPr lang="en-US" altLang="zh-CN" smtClean="0"/>
              <a:t>proc.info.init</a:t>
            </a:r>
            <a:r>
              <a:rPr lang="zh-CN" altLang="en-US" smtClean="0"/>
              <a:t>段，在</a:t>
            </a:r>
            <a:r>
              <a:rPr lang="en-US" altLang="zh-CN" smtClean="0"/>
              <a:t>arm/arm/kernel/vmlinux.lds</a:t>
            </a:r>
            <a:r>
              <a:rPr lang="zh-CN" altLang="en-US" smtClean="0"/>
              <a:t>中可以看到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__proc_info_begin = .;</a:t>
            </a:r>
          </a:p>
          <a:p>
            <a:pPr eaLnBrk="1" hangingPunct="1"/>
            <a:r>
              <a:rPr lang="en-US" altLang="zh-CN" smtClean="0"/>
              <a:t>			*(.proc.info.init)</a:t>
            </a:r>
          </a:p>
          <a:p>
            <a:pPr eaLnBrk="1" hangingPunct="1"/>
            <a:r>
              <a:rPr lang="en-US" altLang="zh-CN" smtClean="0"/>
              <a:t>		__proc_info_end = .;</a:t>
            </a:r>
          </a:p>
          <a:p>
            <a:pPr eaLnBrk="1" hangingPunct="1"/>
            <a:r>
              <a:rPr lang="en-US" altLang="zh-CN" smtClean="0"/>
              <a:t>	.type	__lookup_processor_type, %function</a:t>
            </a:r>
          </a:p>
          <a:p>
            <a:pPr eaLnBrk="1" hangingPunct="1"/>
            <a:r>
              <a:rPr lang="zh-CN" altLang="en-US" smtClean="0"/>
              <a:t>在上面把</a:t>
            </a:r>
            <a:r>
              <a:rPr lang="en-US" altLang="zh-CN" smtClean="0"/>
              <a:t>processor id </a:t>
            </a:r>
            <a:r>
              <a:rPr lang="zh-CN" altLang="en-US" smtClean="0"/>
              <a:t>（</a:t>
            </a:r>
            <a:r>
              <a:rPr lang="en-US" altLang="zh-CN" smtClean="0"/>
              <a:t>CPU ID</a:t>
            </a:r>
            <a:r>
              <a:rPr lang="zh-CN" altLang="en-US" smtClean="0"/>
              <a:t>）存放在</a:t>
            </a:r>
            <a:r>
              <a:rPr lang="en-US" altLang="zh-CN" smtClean="0"/>
              <a:t>R9</a:t>
            </a:r>
            <a:r>
              <a:rPr lang="zh-CN" altLang="en-US" smtClean="0"/>
              <a:t>中 ，</a:t>
            </a:r>
            <a:r>
              <a:rPr lang="en-US" altLang="zh-CN" smtClean="0"/>
              <a:t>__loopup_processor_type</a:t>
            </a:r>
            <a:r>
              <a:rPr lang="zh-CN" altLang="en-US" smtClean="0"/>
              <a:t>从</a:t>
            </a:r>
            <a:r>
              <a:rPr lang="en-US" altLang="zh-CN" smtClean="0"/>
              <a:t>proc_info_list</a:t>
            </a:r>
            <a:r>
              <a:rPr lang="zh-CN" altLang="en-US" smtClean="0"/>
              <a:t>中找匹配的。</a:t>
            </a:r>
          </a:p>
          <a:p>
            <a:pPr eaLnBrk="1" hangingPunct="1"/>
            <a:r>
              <a:rPr lang="en-US" altLang="zh-CN" smtClean="0"/>
              <a:t>__lookup_processor_type:</a:t>
            </a:r>
          </a:p>
          <a:p>
            <a:pPr eaLnBrk="1" hangingPunct="1"/>
            <a:r>
              <a:rPr lang="en-US" altLang="zh-CN" smtClean="0"/>
              <a:t>	adr	r3, 3f</a:t>
            </a:r>
          </a:p>
          <a:p>
            <a:pPr eaLnBrk="1" hangingPunct="1"/>
            <a:r>
              <a:rPr lang="en-US" altLang="zh-CN" smtClean="0"/>
              <a:t>	ldmda	r3, {r5 - r7}</a:t>
            </a:r>
          </a:p>
          <a:p>
            <a:pPr eaLnBrk="1" hangingPunct="1"/>
            <a:r>
              <a:rPr lang="en-US" altLang="zh-CN" smtClean="0"/>
              <a:t>	sub	r3, r3, r7			@ </a:t>
            </a:r>
            <a:r>
              <a:rPr lang="zh-CN" altLang="en-US" smtClean="0"/>
              <a:t>物理地址与虚拟地址的差值</a:t>
            </a:r>
          </a:p>
          <a:p>
            <a:pPr eaLnBrk="1" hangingPunct="1"/>
            <a:r>
              <a:rPr lang="zh-CN" altLang="en-US" smtClean="0"/>
              <a:t>	</a:t>
            </a:r>
            <a:r>
              <a:rPr lang="en-US" altLang="zh-CN" smtClean="0"/>
              <a:t>add	r5, r5, r3			@ r5 = __proc_info_begin</a:t>
            </a:r>
            <a:r>
              <a:rPr lang="zh-CN" altLang="en-US" smtClean="0"/>
              <a:t>对应的物理地址</a:t>
            </a:r>
          </a:p>
          <a:p>
            <a:pPr eaLnBrk="1" hangingPunct="1"/>
            <a:r>
              <a:rPr lang="zh-CN" altLang="en-US" smtClean="0"/>
              <a:t>	</a:t>
            </a:r>
            <a:r>
              <a:rPr lang="en-US" altLang="zh-CN" smtClean="0"/>
              <a:t>add	r6, r6, r3			@ r6 = __proc_info_end</a:t>
            </a:r>
            <a:r>
              <a:rPr lang="zh-CN" altLang="en-US" smtClean="0"/>
              <a:t>对应的物理地址</a:t>
            </a:r>
          </a:p>
          <a:p>
            <a:pPr eaLnBrk="1" hangingPunct="1"/>
            <a:r>
              <a:rPr lang="en-US" altLang="zh-CN" smtClean="0"/>
              <a:t>1:	ldmia	r5, {r3, r4}			@ value, mask</a:t>
            </a:r>
          </a:p>
          <a:p>
            <a:pPr eaLnBrk="1" hangingPunct="1"/>
            <a:r>
              <a:rPr lang="en-US" altLang="zh-CN" smtClean="0"/>
              <a:t>	and	r4, r4, r9			@ r4 = r4 &amp; r9 = cpu_mask &amp; </a:t>
            </a:r>
            <a:r>
              <a:rPr lang="zh-CN" altLang="en-US" smtClean="0"/>
              <a:t>传入的</a:t>
            </a:r>
            <a:r>
              <a:rPr lang="en-US" altLang="zh-CN" smtClean="0"/>
              <a:t>CPU ID</a:t>
            </a:r>
          </a:p>
          <a:p>
            <a:pPr eaLnBrk="1" hangingPunct="1"/>
            <a:r>
              <a:rPr lang="en-US" altLang="zh-CN" smtClean="0"/>
              <a:t>	teq	r3, r4				@ </a:t>
            </a:r>
            <a:r>
              <a:rPr lang="zh-CN" altLang="en-US" smtClean="0"/>
              <a:t>比较</a:t>
            </a:r>
          </a:p>
          <a:p>
            <a:pPr eaLnBrk="1" hangingPunct="1"/>
            <a:r>
              <a:rPr lang="zh-CN" altLang="en-US" smtClean="0"/>
              <a:t>	</a:t>
            </a:r>
            <a:r>
              <a:rPr lang="en-US" altLang="zh-CN" smtClean="0"/>
              <a:t>beq	2f				@ </a:t>
            </a:r>
            <a:r>
              <a:rPr lang="zh-CN" altLang="en-US" smtClean="0"/>
              <a:t>相等则表示找到匹配</a:t>
            </a:r>
            <a:r>
              <a:rPr lang="en-US" altLang="zh-CN" smtClean="0"/>
              <a:t>CPU ID</a:t>
            </a:r>
          </a:p>
          <a:p>
            <a:pPr eaLnBrk="1" hangingPunct="1"/>
            <a:r>
              <a:rPr lang="en-US" altLang="zh-CN" smtClean="0"/>
              <a:t>	add	r5, r5, #PROC_INFO_SZ		@ </a:t>
            </a:r>
            <a:r>
              <a:rPr lang="zh-CN" altLang="en-US" smtClean="0"/>
              <a:t>指向下一个</a:t>
            </a:r>
            <a:r>
              <a:rPr lang="en-US" altLang="zh-CN" smtClean="0"/>
              <a:t>proc_infor</a:t>
            </a:r>
          </a:p>
          <a:p>
            <a:pPr eaLnBrk="1" hangingPunct="1"/>
            <a:r>
              <a:rPr lang="en-US" altLang="zh-CN" smtClean="0"/>
              <a:t>	@ PROC_INFO_SZ = sizeof(proc_info_list)</a:t>
            </a:r>
          </a:p>
          <a:p>
            <a:pPr eaLnBrk="1" hangingPunct="1"/>
            <a:r>
              <a:rPr lang="en-US" altLang="zh-CN" smtClean="0"/>
              <a:t>	cmp	r5, r6</a:t>
            </a:r>
          </a:p>
          <a:p>
            <a:pPr eaLnBrk="1" hangingPunct="1"/>
            <a:r>
              <a:rPr lang="en-US" altLang="zh-CN" smtClean="0"/>
              <a:t>	blo	1b</a:t>
            </a:r>
          </a:p>
          <a:p>
            <a:pPr eaLnBrk="1" hangingPunct="1"/>
            <a:r>
              <a:rPr lang="en-US" altLang="zh-CN" smtClean="0"/>
              <a:t>	mov	r5, #0				@ unknown processor</a:t>
            </a:r>
          </a:p>
          <a:p>
            <a:pPr eaLnBrk="1" hangingPunct="1"/>
            <a:r>
              <a:rPr lang="en-US" altLang="zh-CN" smtClean="0"/>
              <a:t>2:	mov	pc, lr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内核中对于每种支持的开发板都会用宏</a:t>
            </a:r>
            <a:r>
              <a:rPr lang="en-US" altLang="zh-CN" smtClean="0"/>
              <a:t>MACHINE_START</a:t>
            </a:r>
            <a:r>
              <a:rPr lang="zh-CN" altLang="en-US" smtClean="0"/>
              <a:t>和</a:t>
            </a:r>
            <a:r>
              <a:rPr lang="en-US" altLang="zh-CN" smtClean="0"/>
              <a:t>MACHINE_END</a:t>
            </a:r>
            <a:r>
              <a:rPr lang="zh-CN" altLang="en-US" smtClean="0"/>
              <a:t>来定义一个</a:t>
            </a:r>
            <a:r>
              <a:rPr lang="en-US" altLang="zh-CN" smtClean="0"/>
              <a:t>machine_desc</a:t>
            </a:r>
            <a:r>
              <a:rPr lang="zh-CN" altLang="en-US" smtClean="0"/>
              <a:t>结构，他用来定义卡法办相关的一些属性和函数，比如机器类型</a:t>
            </a:r>
            <a:r>
              <a:rPr lang="en-US" altLang="zh-CN" smtClean="0"/>
              <a:t>ID</a:t>
            </a:r>
            <a:r>
              <a:rPr lang="zh-CN" altLang="en-US" smtClean="0"/>
              <a:t>、起始</a:t>
            </a:r>
            <a:r>
              <a:rPr lang="en-US" altLang="zh-CN" smtClean="0"/>
              <a:t>IO</a:t>
            </a:r>
            <a:r>
              <a:rPr lang="zh-CN" altLang="en-US" smtClean="0"/>
              <a:t>物理地址、</a:t>
            </a:r>
            <a:r>
              <a:rPr lang="en-US" altLang="zh-CN" smtClean="0"/>
              <a:t>bootloader</a:t>
            </a:r>
            <a:r>
              <a:rPr lang="zh-CN" altLang="en-US" smtClean="0"/>
              <a:t>传入参数地址、中断初始化函数、</a:t>
            </a:r>
            <a:r>
              <a:rPr lang="en-US" altLang="zh-CN" smtClean="0"/>
              <a:t>IO</a:t>
            </a:r>
            <a:r>
              <a:rPr lang="zh-CN" altLang="en-US" smtClean="0"/>
              <a:t>映射函数等，比如</a:t>
            </a:r>
            <a:r>
              <a:rPr lang="en-US" altLang="zh-CN" smtClean="0"/>
              <a:t>SMDK2410</a:t>
            </a:r>
            <a:r>
              <a:rPr lang="zh-CN" altLang="en-US" smtClean="0"/>
              <a:t>开发板、在</a:t>
            </a:r>
            <a:r>
              <a:rPr lang="en-US" altLang="zh-CN" smtClean="0"/>
              <a:t>arch/arm/mach-s3c2410/mach-smdk2410.c</a:t>
            </a:r>
            <a:r>
              <a:rPr lang="zh-CN" altLang="en-US" smtClean="0"/>
              <a:t>中有这样的定义：</a:t>
            </a:r>
          </a:p>
          <a:p>
            <a:pPr eaLnBrk="1" hangingPunct="1"/>
            <a:r>
              <a:rPr lang="en-US" altLang="zh-CN" smtClean="0"/>
              <a:t>MACHINE_START(SMDK2410, "SMDK2410") /* @TODO: request a new identifier and switch</a:t>
            </a:r>
          </a:p>
          <a:p>
            <a:pPr eaLnBrk="1" hangingPunct="1"/>
            <a:r>
              <a:rPr lang="en-US" altLang="zh-CN" smtClean="0"/>
              <a:t>				    * to SMDK2410 */</a:t>
            </a:r>
          </a:p>
          <a:p>
            <a:pPr eaLnBrk="1" hangingPunct="1"/>
            <a:r>
              <a:rPr lang="en-US" altLang="zh-CN" smtClean="0"/>
              <a:t>	/* Maintainer: Jonas Dietsche */</a:t>
            </a:r>
          </a:p>
          <a:p>
            <a:pPr eaLnBrk="1" hangingPunct="1"/>
            <a:r>
              <a:rPr lang="en-US" altLang="zh-CN" smtClean="0"/>
              <a:t>	.phys_io	= S3C2410_PA_UART,</a:t>
            </a:r>
          </a:p>
          <a:p>
            <a:pPr eaLnBrk="1" hangingPunct="1"/>
            <a:r>
              <a:rPr lang="en-US" altLang="zh-CN" smtClean="0"/>
              <a:t>	.io_pg_offst	= (((u32)S3C24XX_VA_UART) &gt;&gt; 18) &amp; 0xfffc,</a:t>
            </a:r>
          </a:p>
          <a:p>
            <a:pPr eaLnBrk="1" hangingPunct="1"/>
            <a:r>
              <a:rPr lang="en-US" altLang="zh-CN" smtClean="0"/>
              <a:t>	.boot_params	= S3C2410_SDRAM_PA + 0x100,</a:t>
            </a:r>
          </a:p>
          <a:p>
            <a:pPr eaLnBrk="1" hangingPunct="1"/>
            <a:r>
              <a:rPr lang="en-US" altLang="zh-CN" smtClean="0"/>
              <a:t>	.map_io		= smdk2410_map_io,</a:t>
            </a:r>
          </a:p>
          <a:p>
            <a:pPr eaLnBrk="1" hangingPunct="1"/>
            <a:r>
              <a:rPr lang="en-US" altLang="zh-CN" smtClean="0"/>
              <a:t>	.init_irq	= s3c24xx_init_irq,</a:t>
            </a:r>
          </a:p>
          <a:p>
            <a:pPr eaLnBrk="1" hangingPunct="1"/>
            <a:r>
              <a:rPr lang="en-US" altLang="zh-CN" smtClean="0"/>
              <a:t>	.init_machine	= smdk2410_init,</a:t>
            </a:r>
          </a:p>
          <a:p>
            <a:pPr eaLnBrk="1" hangingPunct="1"/>
            <a:r>
              <a:rPr lang="en-US" altLang="zh-CN" smtClean="0"/>
              <a:t>	.timer		= &amp;s3c24xx_timer,</a:t>
            </a:r>
          </a:p>
          <a:p>
            <a:pPr eaLnBrk="1" hangingPunct="1"/>
            <a:r>
              <a:rPr lang="en-US" altLang="zh-CN" smtClean="0"/>
              <a:t>MACHINE_END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宏</a:t>
            </a:r>
            <a:r>
              <a:rPr lang="en-US" altLang="zh-CN" smtClean="0"/>
              <a:t>MACHINE_START</a:t>
            </a:r>
            <a:r>
              <a:rPr lang="zh-CN" altLang="en-US" smtClean="0"/>
              <a:t>和</a:t>
            </a:r>
            <a:r>
              <a:rPr lang="en-US" altLang="zh-CN" smtClean="0"/>
              <a:t>MACHINE_END</a:t>
            </a:r>
            <a:r>
              <a:rPr lang="zh-CN" altLang="en-US" smtClean="0"/>
              <a:t>在</a:t>
            </a:r>
            <a:r>
              <a:rPr lang="en-US" altLang="zh-CN" smtClean="0"/>
              <a:t>include/asm-arm/mach/arch.h</a:t>
            </a:r>
            <a:r>
              <a:rPr lang="zh-CN" altLang="en-US" smtClean="0"/>
              <a:t>中定义为：</a:t>
            </a:r>
          </a:p>
          <a:p>
            <a:pPr eaLnBrk="1" hangingPunct="1"/>
            <a:r>
              <a:rPr lang="en-US" altLang="zh-CN" smtClean="0"/>
              <a:t>#define MACHINE_START(_type,_name)			\</a:t>
            </a:r>
          </a:p>
          <a:p>
            <a:pPr eaLnBrk="1" hangingPunct="1"/>
            <a:r>
              <a:rPr lang="en-US" altLang="zh-CN" smtClean="0"/>
              <a:t>static const struct machine_desc __mach_desc_##_type	\</a:t>
            </a:r>
          </a:p>
          <a:p>
            <a:pPr eaLnBrk="1" hangingPunct="1"/>
            <a:r>
              <a:rPr lang="en-US" altLang="zh-CN" smtClean="0"/>
              <a:t> __used							\</a:t>
            </a:r>
          </a:p>
          <a:p>
            <a:pPr eaLnBrk="1" hangingPunct="1"/>
            <a:r>
              <a:rPr lang="en-US" altLang="zh-CN" smtClean="0"/>
              <a:t> __attribute__((__section__(".arch.info.init"))) = {	\</a:t>
            </a:r>
          </a:p>
          <a:p>
            <a:pPr eaLnBrk="1" hangingPunct="1"/>
            <a:r>
              <a:rPr lang="en-US" altLang="zh-CN" smtClean="0"/>
              <a:t>	.nr		= MACH_TYPE_##_type,		\</a:t>
            </a:r>
          </a:p>
          <a:p>
            <a:pPr eaLnBrk="1" hangingPunct="1"/>
            <a:r>
              <a:rPr lang="en-US" altLang="zh-CN" smtClean="0"/>
              <a:t>	.name		= _name,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#define MACHINE_END				\</a:t>
            </a:r>
          </a:p>
          <a:p>
            <a:pPr eaLnBrk="1" hangingPunct="1"/>
            <a:r>
              <a:rPr lang="en-US" altLang="zh-CN" smtClean="0"/>
              <a:t>};</a:t>
            </a:r>
          </a:p>
          <a:p>
            <a:pPr eaLnBrk="1" hangingPunct="1"/>
            <a:r>
              <a:rPr lang="zh-CN" altLang="en-US" smtClean="0"/>
              <a:t>也就是说这个宏在上面可以扩展为：</a:t>
            </a:r>
          </a:p>
          <a:p>
            <a:pPr eaLnBrk="1" hangingPunct="1"/>
            <a:r>
              <a:rPr lang="en-US" altLang="zh-CN" smtClean="0"/>
              <a:t>static const struct machine_desc __mach_desc_SMDK2410	\</a:t>
            </a:r>
          </a:p>
          <a:p>
            <a:pPr eaLnBrk="1" hangingPunct="1"/>
            <a:r>
              <a:rPr lang="en-US" altLang="zh-CN" smtClean="0"/>
              <a:t> __used							\</a:t>
            </a:r>
          </a:p>
          <a:p>
            <a:pPr eaLnBrk="1" hangingPunct="1"/>
            <a:r>
              <a:rPr lang="en-US" altLang="zh-CN" smtClean="0"/>
              <a:t> __attribute__((__section__(".arch.info.init"))) = {	\</a:t>
            </a:r>
          </a:p>
          <a:p>
            <a:pPr eaLnBrk="1" hangingPunct="1"/>
            <a:r>
              <a:rPr lang="en-US" altLang="zh-CN" smtClean="0"/>
              <a:t>	.nr		= MACH_TYPE_SMDK2410,		\</a:t>
            </a:r>
          </a:p>
          <a:p>
            <a:pPr eaLnBrk="1" hangingPunct="1"/>
            <a:r>
              <a:rPr lang="en-US" altLang="zh-CN" smtClean="0"/>
              <a:t>	.name		= SMDK2410,</a:t>
            </a:r>
          </a:p>
          <a:p>
            <a:pPr eaLnBrk="1" hangingPunct="1"/>
            <a:r>
              <a:rPr lang="en-US" altLang="zh-CN" smtClean="0"/>
              <a:t>		\</a:t>
            </a:r>
          </a:p>
          <a:p>
            <a:pPr eaLnBrk="1" hangingPunct="1"/>
            <a:r>
              <a:rPr lang="en-US" altLang="zh-CN" smtClean="0"/>
              <a:t>};</a:t>
            </a:r>
          </a:p>
          <a:p>
            <a:pPr eaLnBrk="1" hangingPunct="1"/>
            <a:r>
              <a:rPr lang="zh-CN" altLang="en-US" smtClean="0"/>
              <a:t>在这里</a:t>
            </a:r>
            <a:r>
              <a:rPr lang="en-US" altLang="zh-CN" smtClean="0"/>
              <a:t>MACH_TYPE_SMDK2410</a:t>
            </a:r>
            <a:r>
              <a:rPr lang="zh-CN" altLang="en-US" smtClean="0"/>
              <a:t>在</a:t>
            </a:r>
            <a:r>
              <a:rPr lang="en-US" altLang="zh-CN" smtClean="0"/>
              <a:t>arch/arm/tools/mach-types</a:t>
            </a:r>
            <a:r>
              <a:rPr lang="zh-CN" altLang="en-US" smtClean="0"/>
              <a:t>中定义，这个文件最终转换为</a:t>
            </a:r>
            <a:r>
              <a:rPr lang="en-US" altLang="zh-CN" smtClean="0"/>
              <a:t>include/asm-arm/mach-types.h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	</a:t>
            </a:r>
            <a:r>
              <a:rPr lang="zh-CN" altLang="en-US" smtClean="0"/>
              <a:t>所有的</a:t>
            </a:r>
            <a:r>
              <a:rPr lang="en-US" altLang="zh-CN" smtClean="0"/>
              <a:t>machine_desc</a:t>
            </a:r>
            <a:r>
              <a:rPr lang="zh-CN" altLang="en-US" smtClean="0"/>
              <a:t>结构都在*</a:t>
            </a:r>
            <a:r>
              <a:rPr lang="en-US" altLang="zh-CN" smtClean="0"/>
              <a:t>(.arch.info.init</a:t>
            </a:r>
            <a:r>
              <a:rPr lang="zh-CN" altLang="en-US" smtClean="0"/>
              <a:t>）段中，在连接的时候会把这些结构都连接在这个段里，在</a:t>
            </a:r>
            <a:r>
              <a:rPr lang="en-US" altLang="zh-CN" smtClean="0"/>
              <a:t>arch/arm/kernel/vmlinux.lds</a:t>
            </a:r>
            <a:r>
              <a:rPr lang="zh-CN" altLang="en-US" smtClean="0"/>
              <a:t>中科一看到</a:t>
            </a:r>
          </a:p>
          <a:p>
            <a:pPr eaLnBrk="1" hangingPunct="1"/>
            <a:r>
              <a:rPr lang="zh-CN" altLang="en-US" smtClean="0"/>
              <a:t>	</a:t>
            </a:r>
            <a:r>
              <a:rPr lang="en-US" altLang="zh-CN" smtClean="0"/>
              <a:t>__arch_info_begin = .;</a:t>
            </a:r>
          </a:p>
          <a:p>
            <a:pPr eaLnBrk="1" hangingPunct="1"/>
            <a:r>
              <a:rPr lang="en-US" altLang="zh-CN" smtClean="0"/>
              <a:t>			*(.arch.info.init)</a:t>
            </a:r>
          </a:p>
          <a:p>
            <a:pPr eaLnBrk="1" hangingPunct="1"/>
            <a:r>
              <a:rPr lang="en-US" altLang="zh-CN" smtClean="0"/>
              <a:t>	__arch_info_end = .;</a:t>
            </a:r>
          </a:p>
          <a:p>
            <a:pPr eaLnBrk="1" hangingPunct="1"/>
            <a:r>
              <a:rPr lang="en-US" altLang="zh-CN" smtClean="0"/>
              <a:t>	</a:t>
            </a:r>
            <a:r>
              <a:rPr lang="zh-CN" altLang="en-US" smtClean="0"/>
              <a:t>在</a:t>
            </a:r>
            <a:r>
              <a:rPr lang="en-US" altLang="zh-CN" smtClean="0"/>
              <a:t>SMDK2410</a:t>
            </a:r>
            <a:r>
              <a:rPr lang="zh-CN" altLang="en-US" smtClean="0"/>
              <a:t>开发板中</a:t>
            </a:r>
            <a:r>
              <a:rPr lang="en-US" altLang="zh-CN" smtClean="0"/>
              <a:t>uboot</a:t>
            </a:r>
            <a:r>
              <a:rPr lang="zh-CN" altLang="en-US" smtClean="0"/>
              <a:t>传入的机器类型的</a:t>
            </a:r>
            <a:r>
              <a:rPr lang="en-US" altLang="zh-CN" smtClean="0"/>
              <a:t>ID</a:t>
            </a:r>
            <a:r>
              <a:rPr lang="zh-CN" altLang="en-US" smtClean="0"/>
              <a:t>为</a:t>
            </a:r>
            <a:r>
              <a:rPr lang="en-US" altLang="zh-CN" smtClean="0"/>
              <a:t>MACH_TYPE_SMDK2410</a:t>
            </a:r>
            <a:r>
              <a:rPr lang="zh-CN" altLang="en-US" smtClean="0"/>
              <a:t>，它存放在</a:t>
            </a:r>
            <a:r>
              <a:rPr lang="en-US" altLang="zh-CN" smtClean="0"/>
              <a:t>R1</a:t>
            </a:r>
            <a:r>
              <a:rPr lang="zh-CN" altLang="en-US" smtClean="0"/>
              <a:t>里，他对应的结构体就是</a:t>
            </a:r>
          </a:p>
          <a:p>
            <a:pPr eaLnBrk="1" hangingPunct="1"/>
            <a:r>
              <a:rPr lang="en-US" altLang="zh-CN" smtClean="0"/>
              <a:t>static const struct machine_desc __mach_desc_SMDK2410	\</a:t>
            </a:r>
          </a:p>
          <a:p>
            <a:pPr eaLnBrk="1" hangingPunct="1"/>
            <a:r>
              <a:rPr lang="en-US" altLang="zh-CN" smtClean="0"/>
              <a:t> __used							\</a:t>
            </a:r>
          </a:p>
          <a:p>
            <a:pPr eaLnBrk="1" hangingPunct="1"/>
            <a:r>
              <a:rPr lang="en-US" altLang="zh-CN" smtClean="0"/>
              <a:t> __attribute__((__section__(".arch.info.init"))) = {	\</a:t>
            </a:r>
          </a:p>
          <a:p>
            <a:pPr eaLnBrk="1" hangingPunct="1"/>
            <a:r>
              <a:rPr lang="en-US" altLang="zh-CN" smtClean="0"/>
              <a:t>	.nr		= MACH_TYPE_SMDK2410,		\</a:t>
            </a:r>
          </a:p>
          <a:p>
            <a:pPr eaLnBrk="1" hangingPunct="1"/>
            <a:r>
              <a:rPr lang="en-US" altLang="zh-CN" smtClean="0"/>
              <a:t>	.name		= SMDK2410,</a:t>
            </a:r>
          </a:p>
          <a:p>
            <a:pPr eaLnBrk="1" hangingPunct="1"/>
            <a:r>
              <a:rPr lang="en-US" altLang="zh-CN" smtClean="0"/>
              <a:t>		\</a:t>
            </a:r>
          </a:p>
          <a:p>
            <a:pPr eaLnBrk="1" hangingPunct="1"/>
            <a:r>
              <a:rPr lang="en-US" altLang="zh-CN" smtClean="0"/>
              <a:t>};</a:t>
            </a:r>
          </a:p>
          <a:p>
            <a:pPr eaLnBrk="1" hangingPunct="1"/>
            <a:r>
              <a:rPr lang="en-US" altLang="zh-CN" smtClean="0"/>
              <a:t>__lookup_machine_type</a:t>
            </a:r>
            <a:r>
              <a:rPr lang="zh-CN" altLang="en-US" smtClean="0"/>
              <a:t>函数的代码为（</a:t>
            </a:r>
            <a:r>
              <a:rPr lang="en-US" altLang="zh-CN" smtClean="0"/>
              <a:t>arch/arm/kernel/head-common.s</a:t>
            </a:r>
            <a:r>
              <a:rPr lang="zh-CN" altLang="en-US" smtClean="0"/>
              <a:t>）：</a:t>
            </a:r>
          </a:p>
          <a:p>
            <a:pPr eaLnBrk="1" hangingPunct="1"/>
            <a:r>
              <a:rPr lang="en-US" altLang="zh-CN" smtClean="0"/>
              <a:t>3:	.long	.</a:t>
            </a:r>
          </a:p>
          <a:p>
            <a:pPr eaLnBrk="1" hangingPunct="1"/>
            <a:r>
              <a:rPr lang="en-US" altLang="zh-CN" smtClean="0"/>
              <a:t>	.long	__arch_info_begin</a:t>
            </a:r>
          </a:p>
          <a:p>
            <a:pPr eaLnBrk="1" hangingPunct="1"/>
            <a:r>
              <a:rPr lang="en-US" altLang="zh-CN" smtClean="0"/>
              <a:t>	.long	__arch_info_end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	.type	__lookup_machine_type, %function</a:t>
            </a:r>
          </a:p>
          <a:p>
            <a:pPr eaLnBrk="1" hangingPunct="1"/>
            <a:r>
              <a:rPr lang="en-US" altLang="zh-CN" smtClean="0"/>
              <a:t>__lookup_machine_type:</a:t>
            </a:r>
          </a:p>
          <a:p>
            <a:pPr eaLnBrk="1" hangingPunct="1"/>
            <a:r>
              <a:rPr lang="en-US" altLang="zh-CN" smtClean="0"/>
              <a:t>	adr	r3, 3b</a:t>
            </a:r>
          </a:p>
          <a:p>
            <a:pPr eaLnBrk="1" hangingPunct="1"/>
            <a:r>
              <a:rPr lang="en-US" altLang="zh-CN" smtClean="0"/>
              <a:t>	ldmia	r3, {r4, r5, r6}</a:t>
            </a:r>
          </a:p>
          <a:p>
            <a:pPr eaLnBrk="1" hangingPunct="1"/>
            <a:r>
              <a:rPr lang="en-US" altLang="zh-CN" smtClean="0"/>
              <a:t>	sub	r3, r3, r4			@ </a:t>
            </a:r>
            <a:r>
              <a:rPr lang="zh-CN" altLang="en-US" smtClean="0"/>
              <a:t>物理地址和虚拟地址的差值</a:t>
            </a:r>
          </a:p>
          <a:p>
            <a:pPr eaLnBrk="1" hangingPunct="1"/>
            <a:r>
              <a:rPr lang="zh-CN" altLang="en-US" smtClean="0"/>
              <a:t>	</a:t>
            </a:r>
            <a:r>
              <a:rPr lang="en-US" altLang="zh-CN" smtClean="0"/>
              <a:t>add	r5, r5, r3			@ r5 = __arch_info_begin</a:t>
            </a:r>
            <a:r>
              <a:rPr lang="zh-CN" altLang="en-US" smtClean="0"/>
              <a:t>的物理地址</a:t>
            </a:r>
          </a:p>
          <a:p>
            <a:pPr eaLnBrk="1" hangingPunct="1"/>
            <a:r>
              <a:rPr lang="zh-CN" altLang="en-US" smtClean="0"/>
              <a:t>	</a:t>
            </a:r>
            <a:r>
              <a:rPr lang="en-US" altLang="zh-CN" smtClean="0"/>
              <a:t>add	r6, r6, r3			@ r6 = __arch_info_end</a:t>
            </a:r>
            <a:r>
              <a:rPr lang="zh-CN" altLang="en-US" smtClean="0"/>
              <a:t>的物理地址</a:t>
            </a:r>
          </a:p>
          <a:p>
            <a:pPr eaLnBrk="1" hangingPunct="1"/>
            <a:r>
              <a:rPr lang="en-US" altLang="zh-CN" smtClean="0"/>
              <a:t>1:	ldr	r3, [r5, #MACHINFO_TYPE]	@ </a:t>
            </a:r>
            <a:r>
              <a:rPr lang="zh-CN" altLang="en-US" smtClean="0"/>
              <a:t>获得</a:t>
            </a:r>
            <a:r>
              <a:rPr lang="en-US" altLang="zh-CN" smtClean="0"/>
              <a:t>machine_</a:t>
            </a:r>
            <a:r>
              <a:rPr lang="zh-CN" altLang="en-US" smtClean="0"/>
              <a:t>结构体中的</a:t>
            </a:r>
            <a:r>
              <a:rPr lang="en-US" altLang="zh-CN" smtClean="0"/>
              <a:t>nr</a:t>
            </a:r>
          </a:p>
          <a:p>
            <a:pPr eaLnBrk="1" hangingPunct="1"/>
            <a:r>
              <a:rPr lang="en-US" altLang="zh-CN" smtClean="0"/>
              <a:t>	@ MACHINFO_TYPE = offsetof(struct machine_desc, nr));</a:t>
            </a:r>
          </a:p>
          <a:p>
            <a:pPr eaLnBrk="1" hangingPunct="1"/>
            <a:r>
              <a:rPr lang="en-US" altLang="zh-CN" smtClean="0"/>
              <a:t>	teq	r3, r1				@ </a:t>
            </a:r>
            <a:r>
              <a:rPr lang="zh-CN" altLang="en-US" smtClean="0"/>
              <a:t>与</a:t>
            </a:r>
            <a:r>
              <a:rPr lang="en-US" altLang="zh-CN" smtClean="0"/>
              <a:t>uboot</a:t>
            </a:r>
            <a:r>
              <a:rPr lang="zh-CN" altLang="en-US" smtClean="0"/>
              <a:t>传来的比较</a:t>
            </a:r>
          </a:p>
          <a:p>
            <a:pPr eaLnBrk="1" hangingPunct="1"/>
            <a:r>
              <a:rPr lang="zh-CN" altLang="en-US" smtClean="0"/>
              <a:t>	</a:t>
            </a:r>
            <a:r>
              <a:rPr lang="en-US" altLang="zh-CN" smtClean="0"/>
              <a:t>beq	2f				@ </a:t>
            </a:r>
            <a:r>
              <a:rPr lang="zh-CN" altLang="en-US" smtClean="0"/>
              <a:t>相等 找到</a:t>
            </a:r>
          </a:p>
          <a:p>
            <a:pPr eaLnBrk="1" hangingPunct="1"/>
            <a:r>
              <a:rPr lang="zh-CN" altLang="en-US" smtClean="0"/>
              <a:t>	</a:t>
            </a:r>
            <a:r>
              <a:rPr lang="en-US" altLang="zh-CN" smtClean="0"/>
              <a:t>add	r5, r5, #SIZEOF_MACHINE_DESC	@ </a:t>
            </a:r>
            <a:r>
              <a:rPr lang="zh-CN" altLang="en-US" smtClean="0"/>
              <a:t>否则找下一个</a:t>
            </a:r>
          </a:p>
          <a:p>
            <a:pPr eaLnBrk="1" hangingPunct="1"/>
            <a:r>
              <a:rPr lang="zh-CN" altLang="en-US" smtClean="0"/>
              <a:t>	</a:t>
            </a:r>
            <a:r>
              <a:rPr lang="en-US" altLang="zh-CN" smtClean="0"/>
              <a:t>cmp	r5, r6</a:t>
            </a:r>
          </a:p>
          <a:p>
            <a:pPr eaLnBrk="1" hangingPunct="1"/>
            <a:r>
              <a:rPr lang="en-US" altLang="zh-CN" smtClean="0"/>
              <a:t>	blo	1b</a:t>
            </a:r>
          </a:p>
          <a:p>
            <a:pPr eaLnBrk="1" hangingPunct="1"/>
            <a:r>
              <a:rPr lang="en-US" altLang="zh-CN" smtClean="0"/>
              <a:t>	mov	r5, #0				@ </a:t>
            </a:r>
            <a:r>
              <a:rPr lang="zh-CN" altLang="en-US" smtClean="0"/>
              <a:t>没有匹配的返回</a:t>
            </a:r>
          </a:p>
          <a:p>
            <a:pPr eaLnBrk="1" hangingPunct="1"/>
            <a:r>
              <a:rPr lang="en-US" altLang="zh-CN" smtClean="0"/>
              <a:t>2:	mov	pc, lr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0D430-13CB-42C5-BD2A-289529EBD838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zh-CN" altLang="en-US" smtClean="0"/>
              <a:t>进入</a:t>
            </a:r>
            <a:r>
              <a:rPr lang="en-US" altLang="zh-CN" smtClean="0"/>
              <a:t>start_kernel</a:t>
            </a:r>
            <a:r>
              <a:rPr lang="zh-CN" altLang="en-US" smtClean="0"/>
              <a:t>函数（</a:t>
            </a:r>
            <a:r>
              <a:rPr lang="en-US" altLang="zh-CN" smtClean="0"/>
              <a:t>inti/main.c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en-US" altLang="zh-CN" smtClean="0"/>
              <a:t>start_kernel</a:t>
            </a:r>
            <a:r>
              <a:rPr lang="zh-CN" altLang="en-US" smtClean="0"/>
              <a:t>是内核中通用的初始化函数，无论对于什么体系结构的</a:t>
            </a:r>
            <a:r>
              <a:rPr lang="en-US" altLang="zh-CN" smtClean="0"/>
              <a:t>linux</a:t>
            </a:r>
            <a:r>
              <a:rPr lang="zh-CN" altLang="en-US" smtClean="0"/>
              <a:t>都执行这个函数，它是内核初始化的基本过程。分析</a:t>
            </a:r>
            <a:r>
              <a:rPr lang="en-US" altLang="zh-CN" smtClean="0"/>
              <a:t>start_kernel()</a:t>
            </a:r>
            <a:r>
              <a:rPr lang="zh-CN" altLang="en-US" smtClean="0"/>
              <a:t>源码， 其中</a:t>
            </a:r>
            <a:r>
              <a:rPr lang="en-US" altLang="zh-CN" smtClean="0"/>
              <a:t>setup_arch() </a:t>
            </a:r>
            <a:r>
              <a:rPr lang="zh-CN" altLang="en-US" smtClean="0"/>
              <a:t>和 </a:t>
            </a:r>
            <a:r>
              <a:rPr lang="en-US" altLang="zh-CN" smtClean="0"/>
              <a:t>reset_init()</a:t>
            </a:r>
            <a:r>
              <a:rPr lang="zh-CN" altLang="en-US" smtClean="0"/>
              <a:t>是两个比较关键的函数。下面将具体分析这两个函数。</a:t>
            </a:r>
          </a:p>
          <a:p>
            <a:pPr eaLnBrk="1" hangingPunct="1"/>
            <a:r>
              <a:rPr lang="zh-CN" altLang="en-US" smtClean="0"/>
              <a:t>首先我们来分析下</a:t>
            </a:r>
            <a:r>
              <a:rPr lang="en-US" altLang="zh-CN" smtClean="0"/>
              <a:t>setup_arch()</a:t>
            </a:r>
            <a:r>
              <a:rPr lang="zh-CN" altLang="en-US" smtClean="0"/>
              <a:t>函数。</a:t>
            </a:r>
          </a:p>
          <a:p>
            <a:pPr eaLnBrk="1" hangingPunct="1"/>
            <a:r>
              <a:rPr lang="en-US" altLang="zh-CN" smtClean="0"/>
              <a:t>Setup_arch()</a:t>
            </a:r>
            <a:r>
              <a:rPr lang="zh-CN" altLang="en-US" smtClean="0"/>
              <a:t>函数主要工作是安装</a:t>
            </a:r>
            <a:r>
              <a:rPr lang="en-US" altLang="zh-CN" smtClean="0"/>
              <a:t>cpu</a:t>
            </a:r>
            <a:r>
              <a:rPr lang="zh-CN" altLang="en-US" smtClean="0"/>
              <a:t>和</a:t>
            </a:r>
            <a:r>
              <a:rPr lang="en-US" altLang="zh-CN" smtClean="0"/>
              <a:t>machine</a:t>
            </a:r>
            <a:r>
              <a:rPr lang="zh-CN" altLang="en-US" smtClean="0"/>
              <a:t>，并为</a:t>
            </a:r>
            <a:r>
              <a:rPr lang="en-US" altLang="zh-CN" smtClean="0"/>
              <a:t>start_kernel()</a:t>
            </a:r>
            <a:r>
              <a:rPr lang="zh-CN" altLang="en-US" smtClean="0"/>
              <a:t>后面的初始化函数指针指定值。</a:t>
            </a:r>
          </a:p>
          <a:p>
            <a:pPr eaLnBrk="1" hangingPunct="1"/>
            <a:r>
              <a:rPr lang="zh-CN" altLang="en-US" smtClean="0"/>
              <a:t>其中</a:t>
            </a:r>
            <a:r>
              <a:rPr lang="en-US" altLang="zh-CN" smtClean="0"/>
              <a:t>setup_processor()</a:t>
            </a:r>
            <a:r>
              <a:rPr lang="zh-CN" altLang="en-US" smtClean="0"/>
              <a:t>函数调用</a:t>
            </a:r>
            <a:r>
              <a:rPr lang="en-US" altLang="zh-CN" smtClean="0"/>
              <a:t>linux/arch/arm/kernel/head_common.S </a:t>
            </a:r>
            <a:r>
              <a:rPr lang="zh-CN" altLang="en-US" smtClean="0"/>
              <a:t>中的</a:t>
            </a:r>
            <a:r>
              <a:rPr lang="en-US" altLang="zh-CN" smtClean="0"/>
              <a:t>lookup_processor_type</a:t>
            </a:r>
            <a:r>
              <a:rPr lang="zh-CN" altLang="en-US" smtClean="0"/>
              <a:t>（它的主体是前面分析过的</a:t>
            </a:r>
            <a:r>
              <a:rPr lang="en-US" altLang="zh-CN" smtClean="0"/>
              <a:t>__lookup_processor_type</a:t>
            </a:r>
            <a:r>
              <a:rPr lang="zh-CN" altLang="en-US" smtClean="0"/>
              <a:t>）以获得</a:t>
            </a:r>
            <a:r>
              <a:rPr lang="en-US" altLang="zh-CN" smtClean="0"/>
              <a:t>proc_info_list</a:t>
            </a:r>
            <a:r>
              <a:rPr lang="zh-CN" altLang="en-US" smtClean="0"/>
              <a:t>结构体。</a:t>
            </a:r>
          </a:p>
          <a:p>
            <a:pPr eaLnBrk="1" hangingPunct="1"/>
            <a:r>
              <a:rPr lang="en-US" altLang="zh-CN" smtClean="0"/>
              <a:t>Setup_machine()</a:t>
            </a:r>
            <a:r>
              <a:rPr lang="zh-CN" altLang="en-US" smtClean="0"/>
              <a:t>函数调用</a:t>
            </a:r>
            <a:r>
              <a:rPr lang="en-US" altLang="zh-CN" smtClean="0"/>
              <a:t>inux/arch/arm/kernel/head_common.S </a:t>
            </a:r>
            <a:r>
              <a:rPr lang="zh-CN" altLang="en-US" smtClean="0"/>
              <a:t>中的</a:t>
            </a:r>
            <a:r>
              <a:rPr lang="en-US" altLang="zh-CN" smtClean="0"/>
              <a:t>lookup_machine_type(</a:t>
            </a:r>
            <a:r>
              <a:rPr lang="zh-CN" altLang="en-US" smtClean="0"/>
              <a:t>它的主体是前面分析过的</a:t>
            </a:r>
            <a:r>
              <a:rPr lang="en-US" altLang="zh-CN" smtClean="0"/>
              <a:t>__machine_arch_type)</a:t>
            </a:r>
            <a:r>
              <a:rPr lang="zh-CN" altLang="en-US" smtClean="0"/>
              <a:t>函数根据体系结构号</a:t>
            </a:r>
            <a:r>
              <a:rPr lang="en-US" altLang="zh-CN" smtClean="0"/>
              <a:t>__machine_arch_type</a:t>
            </a:r>
            <a:r>
              <a:rPr lang="zh-CN" altLang="en-US" smtClean="0"/>
              <a:t>，在</a:t>
            </a:r>
            <a:r>
              <a:rPr lang="en-US" altLang="zh-CN" smtClean="0"/>
              <a:t>__arch_info_begin</a:t>
            </a:r>
            <a:r>
              <a:rPr lang="zh-CN" altLang="en-US" smtClean="0"/>
              <a:t>和</a:t>
            </a:r>
            <a:r>
              <a:rPr lang="en-US" altLang="zh-CN" smtClean="0"/>
              <a:t>__arch_info_end</a:t>
            </a:r>
            <a:r>
              <a:rPr lang="zh-CN" altLang="en-US" smtClean="0"/>
              <a:t>段空间查询体系结构。</a:t>
            </a:r>
          </a:p>
          <a:p>
            <a:pPr eaLnBrk="1" hangingPunct="1"/>
            <a:r>
              <a:rPr lang="zh-CN" altLang="en-US" smtClean="0"/>
              <a:t>下面我们来分析下</a:t>
            </a:r>
            <a:r>
              <a:rPr lang="en-US" altLang="zh-CN" smtClean="0"/>
              <a:t>rest_init()</a:t>
            </a:r>
            <a:r>
              <a:rPr lang="zh-CN" altLang="en-US" smtClean="0"/>
              <a:t>函数。</a:t>
            </a:r>
          </a:p>
          <a:p>
            <a:pPr eaLnBrk="1" hangingPunct="1"/>
            <a:r>
              <a:rPr lang="en-US" altLang="zh-CN" smtClean="0"/>
              <a:t>Start_kernel()</a:t>
            </a:r>
            <a:r>
              <a:rPr lang="zh-CN" altLang="en-US" smtClean="0"/>
              <a:t>函数中最后调用</a:t>
            </a:r>
            <a:r>
              <a:rPr lang="en-US" altLang="zh-CN" smtClean="0"/>
              <a:t>reset_init()</a:t>
            </a:r>
            <a:r>
              <a:rPr lang="zh-CN" altLang="en-US" smtClean="0"/>
              <a:t>，启动一个叫做</a:t>
            </a:r>
            <a:r>
              <a:rPr lang="en-US" altLang="zh-CN" smtClean="0"/>
              <a:t>kernel_init</a:t>
            </a:r>
            <a:r>
              <a:rPr lang="zh-CN" altLang="en-US" smtClean="0"/>
              <a:t>的内核线程，继续初始化。在</a:t>
            </a:r>
            <a:r>
              <a:rPr lang="en-US" altLang="zh-CN" smtClean="0"/>
              <a:t>kernel_init</a:t>
            </a:r>
            <a:r>
              <a:rPr lang="zh-CN" altLang="en-US" smtClean="0"/>
              <a:t>内核线程中，将执行下列</a:t>
            </a:r>
            <a:r>
              <a:rPr lang="en-US" altLang="zh-CN" smtClean="0"/>
              <a:t>kernel_init()</a:t>
            </a:r>
            <a:r>
              <a:rPr lang="zh-CN" altLang="en-US" smtClean="0"/>
              <a:t>函数的程序。</a:t>
            </a:r>
            <a:r>
              <a:rPr lang="en-US" altLang="zh-CN" smtClean="0"/>
              <a:t>kernel_init()</a:t>
            </a:r>
            <a:r>
              <a:rPr lang="zh-CN" altLang="en-US" smtClean="0"/>
              <a:t>函数负责完成根文件系统的挂接、初始化设备驱动程序和启动用户空间的</a:t>
            </a:r>
            <a:r>
              <a:rPr lang="en-US" altLang="zh-CN" smtClean="0"/>
              <a:t>init</a:t>
            </a:r>
            <a:r>
              <a:rPr lang="zh-CN" altLang="en-US" smtClean="0"/>
              <a:t>进程等重要工作。这样我们的系统就起来了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12FD8-9185-4BD4-95E0-AB0AE586F5E1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32652-E1FA-4E26-9470-43E687EAED9A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zh-CN" altLang="en-US" smtClean="0"/>
              <a:t>在这里会挂载根文件系统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F3FC6-AB94-4097-B1E7-48B8D1843DF8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zh-CN" altLang="en-US" smtClean="0"/>
              <a:t>挂载根文件系统后会打开一个终端控制台</a:t>
            </a:r>
            <a:r>
              <a:rPr lang="en-US" altLang="zh-CN" smtClean="0"/>
              <a:t>console</a:t>
            </a:r>
          </a:p>
          <a:p>
            <a:pPr eaLnBrk="1" hangingPunct="1"/>
            <a:r>
              <a:rPr lang="zh-CN" altLang="en-US" smtClean="0"/>
              <a:t>并且执行文件系统中的</a:t>
            </a:r>
            <a:r>
              <a:rPr lang="en-US" altLang="zh-CN" smtClean="0"/>
              <a:t>init</a:t>
            </a:r>
            <a:r>
              <a:rPr lang="zh-CN" altLang="en-US" smtClean="0"/>
              <a:t>程序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4EA6B-2FDB-4EC2-AC5B-C2B3684D3F89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en-US" altLang="zh-CN" b="1" smtClean="0"/>
              <a:t>BSP</a:t>
            </a:r>
            <a:r>
              <a:rPr lang="zh-CN" altLang="en-US" smtClean="0"/>
              <a:t>（ </a:t>
            </a:r>
            <a:r>
              <a:rPr lang="en-US" altLang="zh-CN" smtClean="0"/>
              <a:t>Board Support Package),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1E278-8906-46F5-B4E6-10D1C06D2BDE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DD9C7-06F0-40CB-B537-05F0287B9E31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2AD616-9B1C-4057-A150-5895BE22505F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36798-01BE-445F-84EE-4242617EB0FD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zh-CN" altLang="en-US" smtClean="0"/>
              <a:t>内核中对于每种支持的开发板都会用宏</a:t>
            </a:r>
            <a:r>
              <a:rPr lang="en-US" altLang="zh-CN" smtClean="0"/>
              <a:t>MACHINE_START</a:t>
            </a:r>
            <a:r>
              <a:rPr lang="zh-CN" altLang="en-US" smtClean="0"/>
              <a:t>和</a:t>
            </a:r>
            <a:r>
              <a:rPr lang="en-US" altLang="zh-CN" smtClean="0"/>
              <a:t>MACHINE_END</a:t>
            </a:r>
            <a:r>
              <a:rPr lang="zh-CN" altLang="en-US" smtClean="0"/>
              <a:t>来定义一个</a:t>
            </a:r>
            <a:r>
              <a:rPr lang="en-US" altLang="zh-CN" smtClean="0"/>
              <a:t>machine_desc</a:t>
            </a:r>
            <a:r>
              <a:rPr lang="zh-CN" altLang="en-US" smtClean="0"/>
              <a:t>结构，他用来定义卡法办相关的一些属性和函数，比如机器类型</a:t>
            </a:r>
            <a:r>
              <a:rPr lang="en-US" altLang="zh-CN" smtClean="0"/>
              <a:t>ID</a:t>
            </a:r>
            <a:r>
              <a:rPr lang="zh-CN" altLang="en-US" smtClean="0"/>
              <a:t>、起始</a:t>
            </a:r>
            <a:r>
              <a:rPr lang="en-US" altLang="zh-CN" smtClean="0"/>
              <a:t>IO</a:t>
            </a:r>
            <a:r>
              <a:rPr lang="zh-CN" altLang="en-US" smtClean="0"/>
              <a:t>物理地址、</a:t>
            </a:r>
            <a:r>
              <a:rPr lang="en-US" altLang="zh-CN" smtClean="0"/>
              <a:t>bootloader</a:t>
            </a:r>
            <a:r>
              <a:rPr lang="zh-CN" altLang="en-US" smtClean="0"/>
              <a:t>传入参数地址、中断初始化函数、</a:t>
            </a:r>
            <a:r>
              <a:rPr lang="en-US" altLang="zh-CN" smtClean="0"/>
              <a:t>IO</a:t>
            </a:r>
            <a:r>
              <a:rPr lang="zh-CN" altLang="en-US" smtClean="0"/>
              <a:t>映射函数等，比如</a:t>
            </a:r>
            <a:r>
              <a:rPr lang="en-US" altLang="zh-CN" smtClean="0"/>
              <a:t>SMDK2410</a:t>
            </a:r>
            <a:r>
              <a:rPr lang="zh-CN" altLang="en-US" smtClean="0"/>
              <a:t>开发板、在</a:t>
            </a:r>
            <a:r>
              <a:rPr lang="en-US" altLang="zh-CN" smtClean="0"/>
              <a:t>arch/arm/mach-s3c2410/mach-smdk2410.c</a:t>
            </a:r>
            <a:r>
              <a:rPr lang="zh-CN" altLang="en-US" smtClean="0"/>
              <a:t>中有这样的定义：</a:t>
            </a:r>
          </a:p>
          <a:p>
            <a:pPr eaLnBrk="1" hangingPunct="1"/>
            <a:r>
              <a:rPr lang="en-US" altLang="zh-CN" smtClean="0"/>
              <a:t>MACHINE_START(SMDK2410, "SMDK2410") /* @TODO: request a new identifier and switch</a:t>
            </a:r>
          </a:p>
          <a:p>
            <a:pPr eaLnBrk="1" hangingPunct="1"/>
            <a:r>
              <a:rPr lang="en-US" altLang="zh-CN" smtClean="0"/>
              <a:t>				    * to SMDK2410 */</a:t>
            </a:r>
          </a:p>
          <a:p>
            <a:pPr eaLnBrk="1" hangingPunct="1"/>
            <a:r>
              <a:rPr lang="en-US" altLang="zh-CN" smtClean="0"/>
              <a:t>	/* Maintainer: Jonas Dietsche */</a:t>
            </a:r>
          </a:p>
          <a:p>
            <a:pPr eaLnBrk="1" hangingPunct="1"/>
            <a:r>
              <a:rPr lang="en-US" altLang="zh-CN" smtClean="0"/>
              <a:t>	.phys_io	= S3C2410_PA_UART,</a:t>
            </a:r>
          </a:p>
          <a:p>
            <a:pPr eaLnBrk="1" hangingPunct="1"/>
            <a:r>
              <a:rPr lang="en-US" altLang="zh-CN" smtClean="0"/>
              <a:t>	.io_pg_offst	= (((u32)S3C24XX_VA_UART) &gt;&gt; 18) &amp; 0xfffc,</a:t>
            </a:r>
          </a:p>
          <a:p>
            <a:pPr eaLnBrk="1" hangingPunct="1"/>
            <a:r>
              <a:rPr lang="en-US" altLang="zh-CN" smtClean="0"/>
              <a:t>	.boot_params	= S3C2410_SDRAM_PA + 0x100,</a:t>
            </a:r>
          </a:p>
          <a:p>
            <a:pPr eaLnBrk="1" hangingPunct="1"/>
            <a:r>
              <a:rPr lang="en-US" altLang="zh-CN" smtClean="0"/>
              <a:t>	.map_io		= smdk2410_map_io,</a:t>
            </a:r>
          </a:p>
          <a:p>
            <a:pPr eaLnBrk="1" hangingPunct="1"/>
            <a:r>
              <a:rPr lang="en-US" altLang="zh-CN" smtClean="0"/>
              <a:t>	.init_irq	= s3c24xx_init_irq,</a:t>
            </a:r>
          </a:p>
          <a:p>
            <a:pPr eaLnBrk="1" hangingPunct="1"/>
            <a:r>
              <a:rPr lang="en-US" altLang="zh-CN" smtClean="0"/>
              <a:t>	.init_machine	= smdk2410_init,</a:t>
            </a:r>
          </a:p>
          <a:p>
            <a:pPr eaLnBrk="1" hangingPunct="1"/>
            <a:r>
              <a:rPr lang="en-US" altLang="zh-CN" smtClean="0"/>
              <a:t>	.timer		= &amp;s3c24xx_timer,</a:t>
            </a:r>
          </a:p>
          <a:p>
            <a:pPr eaLnBrk="1" hangingPunct="1"/>
            <a:r>
              <a:rPr lang="en-US" altLang="zh-CN" smtClean="0"/>
              <a:t>MACHINE_END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22419-DEB8-44F7-AB74-CB7281EDC30A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36798-01BE-445F-84EE-4242617EB0FD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zh-CN" altLang="en-US" smtClean="0"/>
              <a:t>内核中对于每种支持的开发板都会用宏</a:t>
            </a:r>
            <a:r>
              <a:rPr lang="en-US" altLang="zh-CN" smtClean="0"/>
              <a:t>MACHINE_START</a:t>
            </a:r>
            <a:r>
              <a:rPr lang="zh-CN" altLang="en-US" smtClean="0"/>
              <a:t>和</a:t>
            </a:r>
            <a:r>
              <a:rPr lang="en-US" altLang="zh-CN" smtClean="0"/>
              <a:t>MACHINE_END</a:t>
            </a:r>
            <a:r>
              <a:rPr lang="zh-CN" altLang="en-US" smtClean="0"/>
              <a:t>来定义一个</a:t>
            </a:r>
            <a:r>
              <a:rPr lang="en-US" altLang="zh-CN" smtClean="0"/>
              <a:t>machine_desc</a:t>
            </a:r>
            <a:r>
              <a:rPr lang="zh-CN" altLang="en-US" smtClean="0"/>
              <a:t>结构，他用来定义卡法办相关的一些属性和函数，比如机器类型</a:t>
            </a:r>
            <a:r>
              <a:rPr lang="en-US" altLang="zh-CN" smtClean="0"/>
              <a:t>ID</a:t>
            </a:r>
            <a:r>
              <a:rPr lang="zh-CN" altLang="en-US" smtClean="0"/>
              <a:t>、起始</a:t>
            </a:r>
            <a:r>
              <a:rPr lang="en-US" altLang="zh-CN" smtClean="0"/>
              <a:t>IO</a:t>
            </a:r>
            <a:r>
              <a:rPr lang="zh-CN" altLang="en-US" smtClean="0"/>
              <a:t>物理地址、</a:t>
            </a:r>
            <a:r>
              <a:rPr lang="en-US" altLang="zh-CN" smtClean="0"/>
              <a:t>bootloader</a:t>
            </a:r>
            <a:r>
              <a:rPr lang="zh-CN" altLang="en-US" smtClean="0"/>
              <a:t>传入参数地址、中断初始化函数、</a:t>
            </a:r>
            <a:r>
              <a:rPr lang="en-US" altLang="zh-CN" smtClean="0"/>
              <a:t>IO</a:t>
            </a:r>
            <a:r>
              <a:rPr lang="zh-CN" altLang="en-US" smtClean="0"/>
              <a:t>映射函数等，比如</a:t>
            </a:r>
            <a:r>
              <a:rPr lang="en-US" altLang="zh-CN" smtClean="0"/>
              <a:t>SMDK2410</a:t>
            </a:r>
            <a:r>
              <a:rPr lang="zh-CN" altLang="en-US" smtClean="0"/>
              <a:t>开发板、在</a:t>
            </a:r>
            <a:r>
              <a:rPr lang="en-US" altLang="zh-CN" smtClean="0"/>
              <a:t>arch/arm/mach-s3c2410/mach-smdk2410.c</a:t>
            </a:r>
            <a:r>
              <a:rPr lang="zh-CN" altLang="en-US" smtClean="0"/>
              <a:t>中有这样的定义：</a:t>
            </a:r>
          </a:p>
          <a:p>
            <a:pPr eaLnBrk="1" hangingPunct="1"/>
            <a:r>
              <a:rPr lang="en-US" altLang="zh-CN" smtClean="0"/>
              <a:t>MACHINE_START(SMDK2410, "SMDK2410") /* @TODO: request a new identifier and switch</a:t>
            </a:r>
          </a:p>
          <a:p>
            <a:pPr eaLnBrk="1" hangingPunct="1"/>
            <a:r>
              <a:rPr lang="en-US" altLang="zh-CN" smtClean="0"/>
              <a:t>				    * to SMDK2410 */</a:t>
            </a:r>
          </a:p>
          <a:p>
            <a:pPr eaLnBrk="1" hangingPunct="1"/>
            <a:r>
              <a:rPr lang="en-US" altLang="zh-CN" smtClean="0"/>
              <a:t>	/* Maintainer: Jonas Dietsche */</a:t>
            </a:r>
          </a:p>
          <a:p>
            <a:pPr eaLnBrk="1" hangingPunct="1"/>
            <a:r>
              <a:rPr lang="en-US" altLang="zh-CN" smtClean="0"/>
              <a:t>	.phys_io	= S3C2410_PA_UART,</a:t>
            </a:r>
          </a:p>
          <a:p>
            <a:pPr eaLnBrk="1" hangingPunct="1"/>
            <a:r>
              <a:rPr lang="en-US" altLang="zh-CN" smtClean="0"/>
              <a:t>	.io_pg_offst	= (((u32)S3C24XX_VA_UART) &gt;&gt; 18) &amp; 0xfffc,</a:t>
            </a:r>
          </a:p>
          <a:p>
            <a:pPr eaLnBrk="1" hangingPunct="1"/>
            <a:r>
              <a:rPr lang="en-US" altLang="zh-CN" smtClean="0"/>
              <a:t>	.boot_params	= S3C2410_SDRAM_PA + 0x100,</a:t>
            </a:r>
          </a:p>
          <a:p>
            <a:pPr eaLnBrk="1" hangingPunct="1"/>
            <a:r>
              <a:rPr lang="en-US" altLang="zh-CN" smtClean="0"/>
              <a:t>	.map_io		= smdk2410_map_io,</a:t>
            </a:r>
          </a:p>
          <a:p>
            <a:pPr eaLnBrk="1" hangingPunct="1"/>
            <a:r>
              <a:rPr lang="en-US" altLang="zh-CN" smtClean="0"/>
              <a:t>	.init_irq	= s3c24xx_init_irq,</a:t>
            </a:r>
          </a:p>
          <a:p>
            <a:pPr eaLnBrk="1" hangingPunct="1"/>
            <a:r>
              <a:rPr lang="en-US" altLang="zh-CN" smtClean="0"/>
              <a:t>	.init_machine	= smdk2410_init,</a:t>
            </a:r>
          </a:p>
          <a:p>
            <a:pPr eaLnBrk="1" hangingPunct="1"/>
            <a:r>
              <a:rPr lang="en-US" altLang="zh-CN" smtClean="0"/>
              <a:t>	.timer		= &amp;s3c24xx_timer,</a:t>
            </a:r>
          </a:p>
          <a:p>
            <a:pPr eaLnBrk="1" hangingPunct="1"/>
            <a:r>
              <a:rPr lang="en-US" altLang="zh-CN" smtClean="0"/>
              <a:t>MACHINE_END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36798-01BE-445F-84EE-4242617EB0FD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zh-CN" altLang="en-US" smtClean="0"/>
              <a:t>内核中对于每种支持的开发板都会用宏</a:t>
            </a:r>
            <a:r>
              <a:rPr lang="en-US" altLang="zh-CN" smtClean="0"/>
              <a:t>MACHINE_START</a:t>
            </a:r>
            <a:r>
              <a:rPr lang="zh-CN" altLang="en-US" smtClean="0"/>
              <a:t>和</a:t>
            </a:r>
            <a:r>
              <a:rPr lang="en-US" altLang="zh-CN" smtClean="0"/>
              <a:t>MACHINE_END</a:t>
            </a:r>
            <a:r>
              <a:rPr lang="zh-CN" altLang="en-US" smtClean="0"/>
              <a:t>来定义一个</a:t>
            </a:r>
            <a:r>
              <a:rPr lang="en-US" altLang="zh-CN" smtClean="0"/>
              <a:t>machine_desc</a:t>
            </a:r>
            <a:r>
              <a:rPr lang="zh-CN" altLang="en-US" smtClean="0"/>
              <a:t>结构，他用来定义卡法办相关的一些属性和函数，比如机器类型</a:t>
            </a:r>
            <a:r>
              <a:rPr lang="en-US" altLang="zh-CN" smtClean="0"/>
              <a:t>ID</a:t>
            </a:r>
            <a:r>
              <a:rPr lang="zh-CN" altLang="en-US" smtClean="0"/>
              <a:t>、起始</a:t>
            </a:r>
            <a:r>
              <a:rPr lang="en-US" altLang="zh-CN" smtClean="0"/>
              <a:t>IO</a:t>
            </a:r>
            <a:r>
              <a:rPr lang="zh-CN" altLang="en-US" smtClean="0"/>
              <a:t>物理地址、</a:t>
            </a:r>
            <a:r>
              <a:rPr lang="en-US" altLang="zh-CN" smtClean="0"/>
              <a:t>bootloader</a:t>
            </a:r>
            <a:r>
              <a:rPr lang="zh-CN" altLang="en-US" smtClean="0"/>
              <a:t>传入参数地址、中断初始化函数、</a:t>
            </a:r>
            <a:r>
              <a:rPr lang="en-US" altLang="zh-CN" smtClean="0"/>
              <a:t>IO</a:t>
            </a:r>
            <a:r>
              <a:rPr lang="zh-CN" altLang="en-US" smtClean="0"/>
              <a:t>映射函数等，比如</a:t>
            </a:r>
            <a:r>
              <a:rPr lang="en-US" altLang="zh-CN" smtClean="0"/>
              <a:t>SMDK2410</a:t>
            </a:r>
            <a:r>
              <a:rPr lang="zh-CN" altLang="en-US" smtClean="0"/>
              <a:t>开发板、在</a:t>
            </a:r>
            <a:r>
              <a:rPr lang="en-US" altLang="zh-CN" smtClean="0"/>
              <a:t>arch/arm/mach-s3c2410/mach-smdk2410.c</a:t>
            </a:r>
            <a:r>
              <a:rPr lang="zh-CN" altLang="en-US" smtClean="0"/>
              <a:t>中有这样的定义：</a:t>
            </a:r>
          </a:p>
          <a:p>
            <a:pPr eaLnBrk="1" hangingPunct="1"/>
            <a:r>
              <a:rPr lang="en-US" altLang="zh-CN" smtClean="0"/>
              <a:t>MACHINE_START(SMDK2410, "SMDK2410") /* @TODO: request a new identifier and switch</a:t>
            </a:r>
          </a:p>
          <a:p>
            <a:pPr eaLnBrk="1" hangingPunct="1"/>
            <a:r>
              <a:rPr lang="en-US" altLang="zh-CN" smtClean="0"/>
              <a:t>				    * to SMDK2410 */</a:t>
            </a:r>
          </a:p>
          <a:p>
            <a:pPr eaLnBrk="1" hangingPunct="1"/>
            <a:r>
              <a:rPr lang="en-US" altLang="zh-CN" smtClean="0"/>
              <a:t>	/* Maintainer: Jonas Dietsche */</a:t>
            </a:r>
          </a:p>
          <a:p>
            <a:pPr eaLnBrk="1" hangingPunct="1"/>
            <a:r>
              <a:rPr lang="en-US" altLang="zh-CN" smtClean="0"/>
              <a:t>	.phys_io	= S3C2410_PA_UART,</a:t>
            </a:r>
          </a:p>
          <a:p>
            <a:pPr eaLnBrk="1" hangingPunct="1"/>
            <a:r>
              <a:rPr lang="en-US" altLang="zh-CN" smtClean="0"/>
              <a:t>	.io_pg_offst	= (((u32)S3C24XX_VA_UART) &gt;&gt; 18) &amp; 0xfffc,</a:t>
            </a:r>
          </a:p>
          <a:p>
            <a:pPr eaLnBrk="1" hangingPunct="1"/>
            <a:r>
              <a:rPr lang="en-US" altLang="zh-CN" smtClean="0"/>
              <a:t>	.boot_params	= S3C2410_SDRAM_PA + 0x100,</a:t>
            </a:r>
          </a:p>
          <a:p>
            <a:pPr eaLnBrk="1" hangingPunct="1"/>
            <a:r>
              <a:rPr lang="en-US" altLang="zh-CN" smtClean="0"/>
              <a:t>	.map_io		= smdk2410_map_io,</a:t>
            </a:r>
          </a:p>
          <a:p>
            <a:pPr eaLnBrk="1" hangingPunct="1"/>
            <a:r>
              <a:rPr lang="en-US" altLang="zh-CN" smtClean="0"/>
              <a:t>	.init_irq	= s3c24xx_init_irq,</a:t>
            </a:r>
          </a:p>
          <a:p>
            <a:pPr eaLnBrk="1" hangingPunct="1"/>
            <a:r>
              <a:rPr lang="en-US" altLang="zh-CN" smtClean="0"/>
              <a:t>	.init_machine	= smdk2410_init,</a:t>
            </a:r>
          </a:p>
          <a:p>
            <a:pPr eaLnBrk="1" hangingPunct="1"/>
            <a:r>
              <a:rPr lang="en-US" altLang="zh-CN" smtClean="0"/>
              <a:t>	.timer		= &amp;s3c24xx_timer,</a:t>
            </a:r>
          </a:p>
          <a:p>
            <a:pPr eaLnBrk="1" hangingPunct="1"/>
            <a:r>
              <a:rPr lang="en-US" altLang="zh-CN" smtClean="0"/>
              <a:t>MACHINE_END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36798-01BE-445F-84EE-4242617EB0FD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zh-CN" altLang="en-US" smtClean="0"/>
              <a:t>内核中对于每种支持的开发板都会用宏</a:t>
            </a:r>
            <a:r>
              <a:rPr lang="en-US" altLang="zh-CN" smtClean="0"/>
              <a:t>MACHINE_START</a:t>
            </a:r>
            <a:r>
              <a:rPr lang="zh-CN" altLang="en-US" smtClean="0"/>
              <a:t>和</a:t>
            </a:r>
            <a:r>
              <a:rPr lang="en-US" altLang="zh-CN" smtClean="0"/>
              <a:t>MACHINE_END</a:t>
            </a:r>
            <a:r>
              <a:rPr lang="zh-CN" altLang="en-US" smtClean="0"/>
              <a:t>来定义一个</a:t>
            </a:r>
            <a:r>
              <a:rPr lang="en-US" altLang="zh-CN" smtClean="0"/>
              <a:t>machine_desc</a:t>
            </a:r>
            <a:r>
              <a:rPr lang="zh-CN" altLang="en-US" smtClean="0"/>
              <a:t>结构，他用来定义卡法办相关的一些属性和函数，比如机器类型</a:t>
            </a:r>
            <a:r>
              <a:rPr lang="en-US" altLang="zh-CN" smtClean="0"/>
              <a:t>ID</a:t>
            </a:r>
            <a:r>
              <a:rPr lang="zh-CN" altLang="en-US" smtClean="0"/>
              <a:t>、起始</a:t>
            </a:r>
            <a:r>
              <a:rPr lang="en-US" altLang="zh-CN" smtClean="0"/>
              <a:t>IO</a:t>
            </a:r>
            <a:r>
              <a:rPr lang="zh-CN" altLang="en-US" smtClean="0"/>
              <a:t>物理地址、</a:t>
            </a:r>
            <a:r>
              <a:rPr lang="en-US" altLang="zh-CN" smtClean="0"/>
              <a:t>bootloader</a:t>
            </a:r>
            <a:r>
              <a:rPr lang="zh-CN" altLang="en-US" smtClean="0"/>
              <a:t>传入参数地址、中断初始化函数、</a:t>
            </a:r>
            <a:r>
              <a:rPr lang="en-US" altLang="zh-CN" smtClean="0"/>
              <a:t>IO</a:t>
            </a:r>
            <a:r>
              <a:rPr lang="zh-CN" altLang="en-US" smtClean="0"/>
              <a:t>映射函数等，比如</a:t>
            </a:r>
            <a:r>
              <a:rPr lang="en-US" altLang="zh-CN" smtClean="0"/>
              <a:t>SMDK2410</a:t>
            </a:r>
            <a:r>
              <a:rPr lang="zh-CN" altLang="en-US" smtClean="0"/>
              <a:t>开发板、在</a:t>
            </a:r>
            <a:r>
              <a:rPr lang="en-US" altLang="zh-CN" smtClean="0"/>
              <a:t>arch/arm/mach-s3c2410/mach-smdk2410.c</a:t>
            </a:r>
            <a:r>
              <a:rPr lang="zh-CN" altLang="en-US" smtClean="0"/>
              <a:t>中有这样的定义：</a:t>
            </a:r>
          </a:p>
          <a:p>
            <a:pPr eaLnBrk="1" hangingPunct="1"/>
            <a:r>
              <a:rPr lang="en-US" altLang="zh-CN" smtClean="0"/>
              <a:t>MACHINE_START(SMDK2410, "SMDK2410") /* @TODO: request a new identifier and switch</a:t>
            </a:r>
          </a:p>
          <a:p>
            <a:pPr eaLnBrk="1" hangingPunct="1"/>
            <a:r>
              <a:rPr lang="en-US" altLang="zh-CN" smtClean="0"/>
              <a:t>				    * to SMDK2410 */</a:t>
            </a:r>
          </a:p>
          <a:p>
            <a:pPr eaLnBrk="1" hangingPunct="1"/>
            <a:r>
              <a:rPr lang="en-US" altLang="zh-CN" smtClean="0"/>
              <a:t>	/* Maintainer: Jonas Dietsche */</a:t>
            </a:r>
          </a:p>
          <a:p>
            <a:pPr eaLnBrk="1" hangingPunct="1"/>
            <a:r>
              <a:rPr lang="en-US" altLang="zh-CN" smtClean="0"/>
              <a:t>	.phys_io	= S3C2410_PA_UART,</a:t>
            </a:r>
          </a:p>
          <a:p>
            <a:pPr eaLnBrk="1" hangingPunct="1"/>
            <a:r>
              <a:rPr lang="en-US" altLang="zh-CN" smtClean="0"/>
              <a:t>	.io_pg_offst	= (((u32)S3C24XX_VA_UART) &gt;&gt; 18) &amp; 0xfffc,</a:t>
            </a:r>
          </a:p>
          <a:p>
            <a:pPr eaLnBrk="1" hangingPunct="1"/>
            <a:r>
              <a:rPr lang="en-US" altLang="zh-CN" smtClean="0"/>
              <a:t>	.boot_params	= S3C2410_SDRAM_PA + 0x100,</a:t>
            </a:r>
          </a:p>
          <a:p>
            <a:pPr eaLnBrk="1" hangingPunct="1"/>
            <a:r>
              <a:rPr lang="en-US" altLang="zh-CN" smtClean="0"/>
              <a:t>	.map_io		= smdk2410_map_io,</a:t>
            </a:r>
          </a:p>
          <a:p>
            <a:pPr eaLnBrk="1" hangingPunct="1"/>
            <a:r>
              <a:rPr lang="en-US" altLang="zh-CN" smtClean="0"/>
              <a:t>	.init_irq	= s3c24xx_init_irq,</a:t>
            </a:r>
          </a:p>
          <a:p>
            <a:pPr eaLnBrk="1" hangingPunct="1"/>
            <a:r>
              <a:rPr lang="en-US" altLang="zh-CN" smtClean="0"/>
              <a:t>	.init_machine	= smdk2410_init,</a:t>
            </a:r>
          </a:p>
          <a:p>
            <a:pPr eaLnBrk="1" hangingPunct="1"/>
            <a:r>
              <a:rPr lang="en-US" altLang="zh-CN" smtClean="0"/>
              <a:t>	.timer		= &amp;s3c24xx_timer,</a:t>
            </a:r>
          </a:p>
          <a:p>
            <a:pPr eaLnBrk="1" hangingPunct="1"/>
            <a:r>
              <a:rPr lang="en-US" altLang="zh-CN" smtClean="0"/>
              <a:t>MACHINE_END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36798-01BE-445F-84EE-4242617EB0FD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zh-CN" altLang="en-US" smtClean="0"/>
              <a:t>内核中对于每种支持的开发板都会用宏</a:t>
            </a:r>
            <a:r>
              <a:rPr lang="en-US" altLang="zh-CN" smtClean="0"/>
              <a:t>MACHINE_START</a:t>
            </a:r>
            <a:r>
              <a:rPr lang="zh-CN" altLang="en-US" smtClean="0"/>
              <a:t>和</a:t>
            </a:r>
            <a:r>
              <a:rPr lang="en-US" altLang="zh-CN" smtClean="0"/>
              <a:t>MACHINE_END</a:t>
            </a:r>
            <a:r>
              <a:rPr lang="zh-CN" altLang="en-US" smtClean="0"/>
              <a:t>来定义一个</a:t>
            </a:r>
            <a:r>
              <a:rPr lang="en-US" altLang="zh-CN" smtClean="0"/>
              <a:t>machine_desc</a:t>
            </a:r>
            <a:r>
              <a:rPr lang="zh-CN" altLang="en-US" smtClean="0"/>
              <a:t>结构，他用来定义卡法办相关的一些属性和函数，比如机器类型</a:t>
            </a:r>
            <a:r>
              <a:rPr lang="en-US" altLang="zh-CN" smtClean="0"/>
              <a:t>ID</a:t>
            </a:r>
            <a:r>
              <a:rPr lang="zh-CN" altLang="en-US" smtClean="0"/>
              <a:t>、起始</a:t>
            </a:r>
            <a:r>
              <a:rPr lang="en-US" altLang="zh-CN" smtClean="0"/>
              <a:t>IO</a:t>
            </a:r>
            <a:r>
              <a:rPr lang="zh-CN" altLang="en-US" smtClean="0"/>
              <a:t>物理地址、</a:t>
            </a:r>
            <a:r>
              <a:rPr lang="en-US" altLang="zh-CN" smtClean="0"/>
              <a:t>bootloader</a:t>
            </a:r>
            <a:r>
              <a:rPr lang="zh-CN" altLang="en-US" smtClean="0"/>
              <a:t>传入参数地址、中断初始化函数、</a:t>
            </a:r>
            <a:r>
              <a:rPr lang="en-US" altLang="zh-CN" smtClean="0"/>
              <a:t>IO</a:t>
            </a:r>
            <a:r>
              <a:rPr lang="zh-CN" altLang="en-US" smtClean="0"/>
              <a:t>映射函数等，比如</a:t>
            </a:r>
            <a:r>
              <a:rPr lang="en-US" altLang="zh-CN" smtClean="0"/>
              <a:t>SMDK2410</a:t>
            </a:r>
            <a:r>
              <a:rPr lang="zh-CN" altLang="en-US" smtClean="0"/>
              <a:t>开发板、在</a:t>
            </a:r>
            <a:r>
              <a:rPr lang="en-US" altLang="zh-CN" smtClean="0"/>
              <a:t>arch/arm/mach-s3c2410/mach-smdk2410.c</a:t>
            </a:r>
            <a:r>
              <a:rPr lang="zh-CN" altLang="en-US" smtClean="0"/>
              <a:t>中有这样的定义：</a:t>
            </a:r>
          </a:p>
          <a:p>
            <a:pPr eaLnBrk="1" hangingPunct="1"/>
            <a:r>
              <a:rPr lang="en-US" altLang="zh-CN" smtClean="0"/>
              <a:t>MACHINE_START(SMDK2410, "SMDK2410") /* @TODO: request a new identifier and switch</a:t>
            </a:r>
          </a:p>
          <a:p>
            <a:pPr eaLnBrk="1" hangingPunct="1"/>
            <a:r>
              <a:rPr lang="en-US" altLang="zh-CN" smtClean="0"/>
              <a:t>				    * to SMDK2410 */</a:t>
            </a:r>
          </a:p>
          <a:p>
            <a:pPr eaLnBrk="1" hangingPunct="1"/>
            <a:r>
              <a:rPr lang="en-US" altLang="zh-CN" smtClean="0"/>
              <a:t>	/* Maintainer: Jonas Dietsche */</a:t>
            </a:r>
          </a:p>
          <a:p>
            <a:pPr eaLnBrk="1" hangingPunct="1"/>
            <a:r>
              <a:rPr lang="en-US" altLang="zh-CN" smtClean="0"/>
              <a:t>	.phys_io	= S3C2410_PA_UART,</a:t>
            </a:r>
          </a:p>
          <a:p>
            <a:pPr eaLnBrk="1" hangingPunct="1"/>
            <a:r>
              <a:rPr lang="en-US" altLang="zh-CN" smtClean="0"/>
              <a:t>	.io_pg_offst	= (((u32)S3C24XX_VA_UART) &gt;&gt; 18) &amp; 0xfffc,</a:t>
            </a:r>
          </a:p>
          <a:p>
            <a:pPr eaLnBrk="1" hangingPunct="1"/>
            <a:r>
              <a:rPr lang="en-US" altLang="zh-CN" smtClean="0"/>
              <a:t>	.boot_params	= S3C2410_SDRAM_PA + 0x100,</a:t>
            </a:r>
          </a:p>
          <a:p>
            <a:pPr eaLnBrk="1" hangingPunct="1"/>
            <a:r>
              <a:rPr lang="en-US" altLang="zh-CN" smtClean="0"/>
              <a:t>	.map_io		= smdk2410_map_io,</a:t>
            </a:r>
          </a:p>
          <a:p>
            <a:pPr eaLnBrk="1" hangingPunct="1"/>
            <a:r>
              <a:rPr lang="en-US" altLang="zh-CN" smtClean="0"/>
              <a:t>	.init_irq	= s3c24xx_init_irq,</a:t>
            </a:r>
          </a:p>
          <a:p>
            <a:pPr eaLnBrk="1" hangingPunct="1"/>
            <a:r>
              <a:rPr lang="en-US" altLang="zh-CN" smtClean="0"/>
              <a:t>	.init_machine	= smdk2410_init,</a:t>
            </a:r>
          </a:p>
          <a:p>
            <a:pPr eaLnBrk="1" hangingPunct="1"/>
            <a:r>
              <a:rPr lang="en-US" altLang="zh-CN" smtClean="0"/>
              <a:t>	.timer		= &amp;s3c24xx_timer,</a:t>
            </a:r>
          </a:p>
          <a:p>
            <a:pPr eaLnBrk="1" hangingPunct="1"/>
            <a:r>
              <a:rPr lang="en-US" altLang="zh-CN" smtClean="0"/>
              <a:t>MACHINE_END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36798-01BE-445F-84EE-4242617EB0FD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zh-CN" altLang="en-US" smtClean="0"/>
              <a:t>内核中对于每种支持的开发板都会用宏</a:t>
            </a:r>
            <a:r>
              <a:rPr lang="en-US" altLang="zh-CN" smtClean="0"/>
              <a:t>MACHINE_START</a:t>
            </a:r>
            <a:r>
              <a:rPr lang="zh-CN" altLang="en-US" smtClean="0"/>
              <a:t>和</a:t>
            </a:r>
            <a:r>
              <a:rPr lang="en-US" altLang="zh-CN" smtClean="0"/>
              <a:t>MACHINE_END</a:t>
            </a:r>
            <a:r>
              <a:rPr lang="zh-CN" altLang="en-US" smtClean="0"/>
              <a:t>来定义一个</a:t>
            </a:r>
            <a:r>
              <a:rPr lang="en-US" altLang="zh-CN" smtClean="0"/>
              <a:t>machine_desc</a:t>
            </a:r>
            <a:r>
              <a:rPr lang="zh-CN" altLang="en-US" smtClean="0"/>
              <a:t>结构，他用来定义卡法办相关的一些属性和函数，比如机器类型</a:t>
            </a:r>
            <a:r>
              <a:rPr lang="en-US" altLang="zh-CN" smtClean="0"/>
              <a:t>ID</a:t>
            </a:r>
            <a:r>
              <a:rPr lang="zh-CN" altLang="en-US" smtClean="0"/>
              <a:t>、起始</a:t>
            </a:r>
            <a:r>
              <a:rPr lang="en-US" altLang="zh-CN" smtClean="0"/>
              <a:t>IO</a:t>
            </a:r>
            <a:r>
              <a:rPr lang="zh-CN" altLang="en-US" smtClean="0"/>
              <a:t>物理地址、</a:t>
            </a:r>
            <a:r>
              <a:rPr lang="en-US" altLang="zh-CN" smtClean="0"/>
              <a:t>bootloader</a:t>
            </a:r>
            <a:r>
              <a:rPr lang="zh-CN" altLang="en-US" smtClean="0"/>
              <a:t>传入参数地址、中断初始化函数、</a:t>
            </a:r>
            <a:r>
              <a:rPr lang="en-US" altLang="zh-CN" smtClean="0"/>
              <a:t>IO</a:t>
            </a:r>
            <a:r>
              <a:rPr lang="zh-CN" altLang="en-US" smtClean="0"/>
              <a:t>映射函数等，比如</a:t>
            </a:r>
            <a:r>
              <a:rPr lang="en-US" altLang="zh-CN" smtClean="0"/>
              <a:t>SMDK2410</a:t>
            </a:r>
            <a:r>
              <a:rPr lang="zh-CN" altLang="en-US" smtClean="0"/>
              <a:t>开发板、在</a:t>
            </a:r>
            <a:r>
              <a:rPr lang="en-US" altLang="zh-CN" smtClean="0"/>
              <a:t>arch/arm/mach-s3c2410/mach-smdk2410.c</a:t>
            </a:r>
            <a:r>
              <a:rPr lang="zh-CN" altLang="en-US" smtClean="0"/>
              <a:t>中有这样的定义：</a:t>
            </a:r>
          </a:p>
          <a:p>
            <a:pPr eaLnBrk="1" hangingPunct="1"/>
            <a:r>
              <a:rPr lang="en-US" altLang="zh-CN" smtClean="0"/>
              <a:t>MACHINE_START(SMDK2410, "SMDK2410") /* @TODO: request a new identifier and switch</a:t>
            </a:r>
          </a:p>
          <a:p>
            <a:pPr eaLnBrk="1" hangingPunct="1"/>
            <a:r>
              <a:rPr lang="en-US" altLang="zh-CN" smtClean="0"/>
              <a:t>				    * to SMDK2410 */</a:t>
            </a:r>
          </a:p>
          <a:p>
            <a:pPr eaLnBrk="1" hangingPunct="1"/>
            <a:r>
              <a:rPr lang="en-US" altLang="zh-CN" smtClean="0"/>
              <a:t>	/* Maintainer: Jonas Dietsche */</a:t>
            </a:r>
          </a:p>
          <a:p>
            <a:pPr eaLnBrk="1" hangingPunct="1"/>
            <a:r>
              <a:rPr lang="en-US" altLang="zh-CN" smtClean="0"/>
              <a:t>	.phys_io	= S3C2410_PA_UART,</a:t>
            </a:r>
          </a:p>
          <a:p>
            <a:pPr eaLnBrk="1" hangingPunct="1"/>
            <a:r>
              <a:rPr lang="en-US" altLang="zh-CN" smtClean="0"/>
              <a:t>	.io_pg_offst	= (((u32)S3C24XX_VA_UART) &gt;&gt; 18) &amp; 0xfffc,</a:t>
            </a:r>
          </a:p>
          <a:p>
            <a:pPr eaLnBrk="1" hangingPunct="1"/>
            <a:r>
              <a:rPr lang="en-US" altLang="zh-CN" smtClean="0"/>
              <a:t>	.boot_params	= S3C2410_SDRAM_PA + 0x100,</a:t>
            </a:r>
          </a:p>
          <a:p>
            <a:pPr eaLnBrk="1" hangingPunct="1"/>
            <a:r>
              <a:rPr lang="en-US" altLang="zh-CN" smtClean="0"/>
              <a:t>	.map_io		= smdk2410_map_io,</a:t>
            </a:r>
          </a:p>
          <a:p>
            <a:pPr eaLnBrk="1" hangingPunct="1"/>
            <a:r>
              <a:rPr lang="en-US" altLang="zh-CN" smtClean="0"/>
              <a:t>	.init_irq	= s3c24xx_init_irq,</a:t>
            </a:r>
          </a:p>
          <a:p>
            <a:pPr eaLnBrk="1" hangingPunct="1"/>
            <a:r>
              <a:rPr lang="en-US" altLang="zh-CN" smtClean="0"/>
              <a:t>	.init_machine	= smdk2410_init,</a:t>
            </a:r>
          </a:p>
          <a:p>
            <a:pPr eaLnBrk="1" hangingPunct="1"/>
            <a:r>
              <a:rPr lang="en-US" altLang="zh-CN" smtClean="0"/>
              <a:t>	.timer		= &amp;s3c24xx_timer,</a:t>
            </a:r>
          </a:p>
          <a:p>
            <a:pPr eaLnBrk="1" hangingPunct="1"/>
            <a:r>
              <a:rPr lang="en-US" altLang="zh-CN" smtClean="0"/>
              <a:t>MACHINE_END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36798-01BE-445F-84EE-4242617EB0FD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zh-CN" altLang="en-US" smtClean="0"/>
              <a:t>内核中对于每种支持的开发板都会用宏</a:t>
            </a:r>
            <a:r>
              <a:rPr lang="en-US" altLang="zh-CN" smtClean="0"/>
              <a:t>MACHINE_START</a:t>
            </a:r>
            <a:r>
              <a:rPr lang="zh-CN" altLang="en-US" smtClean="0"/>
              <a:t>和</a:t>
            </a:r>
            <a:r>
              <a:rPr lang="en-US" altLang="zh-CN" smtClean="0"/>
              <a:t>MACHINE_END</a:t>
            </a:r>
            <a:r>
              <a:rPr lang="zh-CN" altLang="en-US" smtClean="0"/>
              <a:t>来定义一个</a:t>
            </a:r>
            <a:r>
              <a:rPr lang="en-US" altLang="zh-CN" smtClean="0"/>
              <a:t>machine_desc</a:t>
            </a:r>
            <a:r>
              <a:rPr lang="zh-CN" altLang="en-US" smtClean="0"/>
              <a:t>结构，他用来定义卡法办相关的一些属性和函数，比如机器类型</a:t>
            </a:r>
            <a:r>
              <a:rPr lang="en-US" altLang="zh-CN" smtClean="0"/>
              <a:t>ID</a:t>
            </a:r>
            <a:r>
              <a:rPr lang="zh-CN" altLang="en-US" smtClean="0"/>
              <a:t>、起始</a:t>
            </a:r>
            <a:r>
              <a:rPr lang="en-US" altLang="zh-CN" smtClean="0"/>
              <a:t>IO</a:t>
            </a:r>
            <a:r>
              <a:rPr lang="zh-CN" altLang="en-US" smtClean="0"/>
              <a:t>物理地址、</a:t>
            </a:r>
            <a:r>
              <a:rPr lang="en-US" altLang="zh-CN" smtClean="0"/>
              <a:t>bootloader</a:t>
            </a:r>
            <a:r>
              <a:rPr lang="zh-CN" altLang="en-US" smtClean="0"/>
              <a:t>传入参数地址、中断初始化函数、</a:t>
            </a:r>
            <a:r>
              <a:rPr lang="en-US" altLang="zh-CN" smtClean="0"/>
              <a:t>IO</a:t>
            </a:r>
            <a:r>
              <a:rPr lang="zh-CN" altLang="en-US" smtClean="0"/>
              <a:t>映射函数等，比如</a:t>
            </a:r>
            <a:r>
              <a:rPr lang="en-US" altLang="zh-CN" smtClean="0"/>
              <a:t>SMDK2410</a:t>
            </a:r>
            <a:r>
              <a:rPr lang="zh-CN" altLang="en-US" smtClean="0"/>
              <a:t>开发板、在</a:t>
            </a:r>
            <a:r>
              <a:rPr lang="en-US" altLang="zh-CN" smtClean="0"/>
              <a:t>arch/arm/mach-s3c2410/mach-smdk2410.c</a:t>
            </a:r>
            <a:r>
              <a:rPr lang="zh-CN" altLang="en-US" smtClean="0"/>
              <a:t>中有这样的定义：</a:t>
            </a:r>
          </a:p>
          <a:p>
            <a:pPr eaLnBrk="1" hangingPunct="1"/>
            <a:r>
              <a:rPr lang="en-US" altLang="zh-CN" smtClean="0"/>
              <a:t>MACHINE_START(SMDK2410, "SMDK2410") /* @TODO: request a new identifier and switch</a:t>
            </a:r>
          </a:p>
          <a:p>
            <a:pPr eaLnBrk="1" hangingPunct="1"/>
            <a:r>
              <a:rPr lang="en-US" altLang="zh-CN" smtClean="0"/>
              <a:t>				    * to SMDK2410 */</a:t>
            </a:r>
          </a:p>
          <a:p>
            <a:pPr eaLnBrk="1" hangingPunct="1"/>
            <a:r>
              <a:rPr lang="en-US" altLang="zh-CN" smtClean="0"/>
              <a:t>	/* Maintainer: Jonas Dietsche */</a:t>
            </a:r>
          </a:p>
          <a:p>
            <a:pPr eaLnBrk="1" hangingPunct="1"/>
            <a:r>
              <a:rPr lang="en-US" altLang="zh-CN" smtClean="0"/>
              <a:t>	.phys_io	= S3C2410_PA_UART,</a:t>
            </a:r>
          </a:p>
          <a:p>
            <a:pPr eaLnBrk="1" hangingPunct="1"/>
            <a:r>
              <a:rPr lang="en-US" altLang="zh-CN" smtClean="0"/>
              <a:t>	.io_pg_offst	= (((u32)S3C24XX_VA_UART) &gt;&gt; 18) &amp; 0xfffc,</a:t>
            </a:r>
          </a:p>
          <a:p>
            <a:pPr eaLnBrk="1" hangingPunct="1"/>
            <a:r>
              <a:rPr lang="en-US" altLang="zh-CN" smtClean="0"/>
              <a:t>	.boot_params	= S3C2410_SDRAM_PA + 0x100,</a:t>
            </a:r>
          </a:p>
          <a:p>
            <a:pPr eaLnBrk="1" hangingPunct="1"/>
            <a:r>
              <a:rPr lang="en-US" altLang="zh-CN" smtClean="0"/>
              <a:t>	.map_io		= smdk2410_map_io,</a:t>
            </a:r>
          </a:p>
          <a:p>
            <a:pPr eaLnBrk="1" hangingPunct="1"/>
            <a:r>
              <a:rPr lang="en-US" altLang="zh-CN" smtClean="0"/>
              <a:t>	.init_irq	= s3c24xx_init_irq,</a:t>
            </a:r>
          </a:p>
          <a:p>
            <a:pPr eaLnBrk="1" hangingPunct="1"/>
            <a:r>
              <a:rPr lang="en-US" altLang="zh-CN" smtClean="0"/>
              <a:t>	.init_machine	= smdk2410_init,</a:t>
            </a:r>
          </a:p>
          <a:p>
            <a:pPr eaLnBrk="1" hangingPunct="1"/>
            <a:r>
              <a:rPr lang="en-US" altLang="zh-CN" smtClean="0"/>
              <a:t>	.timer		= &amp;s3c24xx_timer,</a:t>
            </a:r>
          </a:p>
          <a:p>
            <a:pPr eaLnBrk="1" hangingPunct="1"/>
            <a:r>
              <a:rPr lang="en-US" altLang="zh-CN" smtClean="0"/>
              <a:t>MACHINE_END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36798-01BE-445F-84EE-4242617EB0FD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zh-CN" altLang="en-US" smtClean="0"/>
              <a:t>内核中对于每种支持的开发板都会用宏</a:t>
            </a:r>
            <a:r>
              <a:rPr lang="en-US" altLang="zh-CN" smtClean="0"/>
              <a:t>MACHINE_START</a:t>
            </a:r>
            <a:r>
              <a:rPr lang="zh-CN" altLang="en-US" smtClean="0"/>
              <a:t>和</a:t>
            </a:r>
            <a:r>
              <a:rPr lang="en-US" altLang="zh-CN" smtClean="0"/>
              <a:t>MACHINE_END</a:t>
            </a:r>
            <a:r>
              <a:rPr lang="zh-CN" altLang="en-US" smtClean="0"/>
              <a:t>来定义一个</a:t>
            </a:r>
            <a:r>
              <a:rPr lang="en-US" altLang="zh-CN" smtClean="0"/>
              <a:t>machine_desc</a:t>
            </a:r>
            <a:r>
              <a:rPr lang="zh-CN" altLang="en-US" smtClean="0"/>
              <a:t>结构，他用来定义卡法办相关的一些属性和函数，比如机器类型</a:t>
            </a:r>
            <a:r>
              <a:rPr lang="en-US" altLang="zh-CN" smtClean="0"/>
              <a:t>ID</a:t>
            </a:r>
            <a:r>
              <a:rPr lang="zh-CN" altLang="en-US" smtClean="0"/>
              <a:t>、起始</a:t>
            </a:r>
            <a:r>
              <a:rPr lang="en-US" altLang="zh-CN" smtClean="0"/>
              <a:t>IO</a:t>
            </a:r>
            <a:r>
              <a:rPr lang="zh-CN" altLang="en-US" smtClean="0"/>
              <a:t>物理地址、</a:t>
            </a:r>
            <a:r>
              <a:rPr lang="en-US" altLang="zh-CN" smtClean="0"/>
              <a:t>bootloader</a:t>
            </a:r>
            <a:r>
              <a:rPr lang="zh-CN" altLang="en-US" smtClean="0"/>
              <a:t>传入参数地址、中断初始化函数、</a:t>
            </a:r>
            <a:r>
              <a:rPr lang="en-US" altLang="zh-CN" smtClean="0"/>
              <a:t>IO</a:t>
            </a:r>
            <a:r>
              <a:rPr lang="zh-CN" altLang="en-US" smtClean="0"/>
              <a:t>映射函数等，比如</a:t>
            </a:r>
            <a:r>
              <a:rPr lang="en-US" altLang="zh-CN" smtClean="0"/>
              <a:t>SMDK2410</a:t>
            </a:r>
            <a:r>
              <a:rPr lang="zh-CN" altLang="en-US" smtClean="0"/>
              <a:t>开发板、在</a:t>
            </a:r>
            <a:r>
              <a:rPr lang="en-US" altLang="zh-CN" smtClean="0"/>
              <a:t>arch/arm/mach-s3c2410/mach-smdk2410.c</a:t>
            </a:r>
            <a:r>
              <a:rPr lang="zh-CN" altLang="en-US" smtClean="0"/>
              <a:t>中有这样的定义：</a:t>
            </a:r>
          </a:p>
          <a:p>
            <a:pPr eaLnBrk="1" hangingPunct="1"/>
            <a:r>
              <a:rPr lang="en-US" altLang="zh-CN" smtClean="0"/>
              <a:t>MACHINE_START(SMDK2410, "SMDK2410") /* @TODO: request a new identifier and switch</a:t>
            </a:r>
          </a:p>
          <a:p>
            <a:pPr eaLnBrk="1" hangingPunct="1"/>
            <a:r>
              <a:rPr lang="en-US" altLang="zh-CN" smtClean="0"/>
              <a:t>				    * to SMDK2410 */</a:t>
            </a:r>
          </a:p>
          <a:p>
            <a:pPr eaLnBrk="1" hangingPunct="1"/>
            <a:r>
              <a:rPr lang="en-US" altLang="zh-CN" smtClean="0"/>
              <a:t>	/* Maintainer: Jonas Dietsche */</a:t>
            </a:r>
          </a:p>
          <a:p>
            <a:pPr eaLnBrk="1" hangingPunct="1"/>
            <a:r>
              <a:rPr lang="en-US" altLang="zh-CN" smtClean="0"/>
              <a:t>	.phys_io	= S3C2410_PA_UART,</a:t>
            </a:r>
          </a:p>
          <a:p>
            <a:pPr eaLnBrk="1" hangingPunct="1"/>
            <a:r>
              <a:rPr lang="en-US" altLang="zh-CN" smtClean="0"/>
              <a:t>	.io_pg_offst	= (((u32)S3C24XX_VA_UART) &gt;&gt; 18) &amp; 0xfffc,</a:t>
            </a:r>
          </a:p>
          <a:p>
            <a:pPr eaLnBrk="1" hangingPunct="1"/>
            <a:r>
              <a:rPr lang="en-US" altLang="zh-CN" smtClean="0"/>
              <a:t>	.boot_params	= S3C2410_SDRAM_PA + 0x100,</a:t>
            </a:r>
          </a:p>
          <a:p>
            <a:pPr eaLnBrk="1" hangingPunct="1"/>
            <a:r>
              <a:rPr lang="en-US" altLang="zh-CN" smtClean="0"/>
              <a:t>	.map_io		= smdk2410_map_io,</a:t>
            </a:r>
          </a:p>
          <a:p>
            <a:pPr eaLnBrk="1" hangingPunct="1"/>
            <a:r>
              <a:rPr lang="en-US" altLang="zh-CN" smtClean="0"/>
              <a:t>	.init_irq	= s3c24xx_init_irq,</a:t>
            </a:r>
          </a:p>
          <a:p>
            <a:pPr eaLnBrk="1" hangingPunct="1"/>
            <a:r>
              <a:rPr lang="en-US" altLang="zh-CN" smtClean="0"/>
              <a:t>	.init_machine	= smdk2410_init,</a:t>
            </a:r>
          </a:p>
          <a:p>
            <a:pPr eaLnBrk="1" hangingPunct="1"/>
            <a:r>
              <a:rPr lang="en-US" altLang="zh-CN" smtClean="0"/>
              <a:t>	.timer		= &amp;s3c24xx_timer,</a:t>
            </a:r>
          </a:p>
          <a:p>
            <a:pPr eaLnBrk="1" hangingPunct="1"/>
            <a:r>
              <a:rPr lang="en-US" altLang="zh-CN" smtClean="0"/>
              <a:t>MACHINE_END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6EE45D-05D3-4678-8668-BE80D29B6B63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01DF3-5885-458C-AAEF-FCB98376653A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78796-6972-4D3F-81CE-3EB274D420E9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4B241-D684-48F8-9CA8-B1E3B4A3C182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38754F-D26B-4D48-92ED-2109E1CD87DA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en-US" altLang="zh-CN" smtClean="0"/>
              <a:t>make dep</a:t>
            </a:r>
            <a:r>
              <a:rPr lang="zh-CN" altLang="en-US" smtClean="0"/>
              <a:t>在</a:t>
            </a:r>
            <a:r>
              <a:rPr lang="en-US" altLang="zh-CN" smtClean="0"/>
              <a:t>2.4</a:t>
            </a:r>
            <a:r>
              <a:rPr lang="zh-CN" altLang="en-US" smtClean="0"/>
              <a:t>内核中适用，在</a:t>
            </a:r>
            <a:r>
              <a:rPr lang="en-US" altLang="zh-CN" smtClean="0"/>
              <a:t>2.6</a:t>
            </a:r>
            <a:r>
              <a:rPr lang="zh-CN" altLang="en-US" smtClean="0"/>
              <a:t>内核中不需要这个操作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857A4-6138-484A-A738-8796E6A32458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实际中经常使用电灯的方法进行内核调试，这种方式很直观的活动当前内核的工作状态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494AE-43E3-485A-9CA3-052C59EDCB0C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printk</a:t>
            </a:r>
            <a:r>
              <a:rPr lang="zh-CN" altLang="en-US" smtClean="0"/>
              <a:t>是在内核解压后使用，当内核解压后但是</a:t>
            </a:r>
            <a:r>
              <a:rPr lang="en-US" altLang="zh-CN" smtClean="0"/>
              <a:t>console</a:t>
            </a:r>
            <a:r>
              <a:rPr lang="zh-CN" altLang="en-US" smtClean="0"/>
              <a:t>初始化前一般使用</a:t>
            </a:r>
            <a:r>
              <a:rPr lang="en-US" altLang="zh-CN" smtClean="0"/>
              <a:t>printascii</a:t>
            </a:r>
            <a:r>
              <a:rPr lang="zh-CN" altLang="en-US" smtClean="0"/>
              <a:t>，但是使用</a:t>
            </a:r>
            <a:r>
              <a:rPr lang="en-US" altLang="zh-CN" smtClean="0"/>
              <a:t>printk</a:t>
            </a:r>
            <a:r>
              <a:rPr lang="zh-CN" altLang="en-US" smtClean="0"/>
              <a:t>也可以只是打印信息不能立即打印出来而是存放在缓存区中等</a:t>
            </a:r>
            <a:r>
              <a:rPr lang="en-US" altLang="zh-CN" smtClean="0"/>
              <a:t>console</a:t>
            </a:r>
            <a:r>
              <a:rPr lang="zh-CN" altLang="en-US" smtClean="0"/>
              <a:t>初始化后输出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A55F5-98AF-4923-BD9C-E2F792CB11A5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000" smtClean="0"/>
              <a:t> </a:t>
            </a:r>
            <a:r>
              <a:rPr lang="zh-CN" altLang="en-US" sz="1000" smtClean="0"/>
              <a:t>对于</a:t>
            </a:r>
            <a:r>
              <a:rPr lang="en-US" altLang="zh-CN" sz="1000" smtClean="0"/>
              <a:t>printk(&lt;n&gt;"……"),</a:t>
            </a:r>
            <a:r>
              <a:rPr lang="zh-CN" altLang="en-US" sz="1000" smtClean="0"/>
              <a:t>只有</a:t>
            </a:r>
            <a:r>
              <a:rPr lang="en-US" altLang="zh-CN" sz="1000" smtClean="0"/>
              <a:t>n</a:t>
            </a:r>
            <a:r>
              <a:rPr lang="zh-CN" altLang="en-US" sz="1000" smtClean="0"/>
              <a:t>小于</a:t>
            </a:r>
            <a:r>
              <a:rPr lang="en-US" altLang="zh-CN" sz="1000" smtClean="0"/>
              <a:t>console_loglevel</a:t>
            </a:r>
            <a:r>
              <a:rPr lang="zh-CN" altLang="en-US" sz="1000" smtClean="0"/>
              <a:t>时才能被打印。</a:t>
            </a:r>
          </a:p>
          <a:p>
            <a:pPr eaLnBrk="1" hangingPunct="1"/>
            <a:r>
              <a:rPr lang="zh-CN" altLang="en-US" sz="1000" smtClean="0"/>
              <a:t>    假设</a:t>
            </a:r>
            <a:r>
              <a:rPr lang="en-US" altLang="zh-CN" sz="1000" smtClean="0"/>
              <a:t>default_message_loglevel</a:t>
            </a:r>
            <a:r>
              <a:rPr lang="zh-CN" altLang="en-US" sz="1000" smtClean="0"/>
              <a:t>的值等于</a:t>
            </a:r>
            <a:r>
              <a:rPr lang="en-US" altLang="zh-CN" sz="1000" smtClean="0"/>
              <a:t>4</a:t>
            </a:r>
            <a:r>
              <a:rPr lang="zh-CN" altLang="en-US" sz="1000" smtClean="0"/>
              <a:t>，如果</a:t>
            </a:r>
            <a:r>
              <a:rPr lang="en-US" altLang="zh-CN" sz="1000" smtClean="0"/>
              <a:t>printk</a:t>
            </a:r>
            <a:r>
              <a:rPr lang="zh-CN" altLang="en-US" sz="1000" smtClean="0"/>
              <a:t>的参数头没有 </a:t>
            </a:r>
            <a:r>
              <a:rPr lang="en-US" altLang="zh-CN" sz="1000" smtClean="0"/>
              <a:t>&lt;n&gt; </a:t>
            </a:r>
            <a:r>
              <a:rPr lang="zh-CN" altLang="en-US" sz="1000" smtClean="0"/>
              <a:t>样式的字符，则在</a:t>
            </a:r>
            <a:r>
              <a:rPr lang="en-US" altLang="zh-CN" sz="1000" smtClean="0"/>
              <a:t>printk</a:t>
            </a:r>
            <a:r>
              <a:rPr lang="zh-CN" altLang="en-US" sz="1000" smtClean="0"/>
              <a:t>函数进一步处理前会加上</a:t>
            </a:r>
            <a:r>
              <a:rPr lang="en-US" altLang="zh-CN" sz="1000" smtClean="0"/>
              <a:t>&lt;4&gt;</a:t>
            </a:r>
          </a:p>
          <a:p>
            <a:pPr eaLnBrk="1" hangingPunct="1"/>
            <a:r>
              <a:rPr lang="en-US" altLang="zh-CN" sz="1000" smtClean="0"/>
              <a:t>    minimum_console_loglevel</a:t>
            </a:r>
            <a:r>
              <a:rPr lang="zh-CN" altLang="en-US" sz="1000" smtClean="0"/>
              <a:t>是一个预设的值，平时不起作用，通过其他工具来设置</a:t>
            </a:r>
            <a:r>
              <a:rPr lang="en-US" altLang="zh-CN" sz="1000" smtClean="0"/>
              <a:t>console_loglevel</a:t>
            </a:r>
            <a:r>
              <a:rPr lang="zh-CN" altLang="en-US" sz="1000" smtClean="0"/>
              <a:t>的值，这个值不能小于</a:t>
            </a:r>
            <a:r>
              <a:rPr lang="en-US" altLang="zh-CN" sz="1000" smtClean="0"/>
              <a:t>minimum_console_loglevel</a:t>
            </a:r>
            <a:r>
              <a:rPr lang="zh-CN" altLang="en-US" sz="1000" smtClean="0"/>
              <a:t>的值</a:t>
            </a:r>
          </a:p>
          <a:p>
            <a:pPr eaLnBrk="1" hangingPunct="1"/>
            <a:r>
              <a:rPr lang="zh-CN" altLang="en-US" sz="1000" smtClean="0"/>
              <a:t>    </a:t>
            </a:r>
            <a:r>
              <a:rPr lang="en-US" altLang="zh-CN" sz="1000" smtClean="0"/>
              <a:t>default_console_loglevel</a:t>
            </a:r>
            <a:r>
              <a:rPr lang="zh-CN" altLang="en-US" sz="1000" smtClean="0"/>
              <a:t>也是一个预设的值，平时不起作用，它别哦死设置</a:t>
            </a:r>
            <a:r>
              <a:rPr lang="en-US" altLang="zh-CN" sz="1000" smtClean="0"/>
              <a:t>console_loglevel</a:t>
            </a:r>
            <a:r>
              <a:rPr lang="zh-CN" altLang="en-US" sz="1000" smtClean="0"/>
              <a:t>时的默认值，通过其他工具设置</a:t>
            </a:r>
            <a:r>
              <a:rPr lang="en-US" altLang="zh-CN" sz="1000" smtClean="0"/>
              <a:t>console_loglevel</a:t>
            </a:r>
            <a:r>
              <a:rPr lang="zh-CN" altLang="en-US" sz="1000" smtClean="0"/>
              <a:t>的值时，会用到这个值</a:t>
            </a:r>
          </a:p>
          <a:p>
            <a:pPr eaLnBrk="1" hangingPunct="1"/>
            <a:endParaRPr lang="zh-CN" altLang="en-US" sz="1000" smtClean="0"/>
          </a:p>
          <a:p>
            <a:pPr eaLnBrk="1" hangingPunct="1"/>
            <a:r>
              <a:rPr lang="zh-CN" altLang="en-US" sz="1000" smtClean="0"/>
              <a:t>在用户空间可以修改</a:t>
            </a:r>
            <a:r>
              <a:rPr lang="en-US" altLang="zh-CN" sz="1000" smtClean="0"/>
              <a:t>printk</a:t>
            </a:r>
            <a:r>
              <a:rPr lang="zh-CN" altLang="en-US" sz="1000" smtClean="0"/>
              <a:t>函数的记录级别</a:t>
            </a:r>
          </a:p>
          <a:p>
            <a:pPr eaLnBrk="1" hangingPunct="1"/>
            <a:r>
              <a:rPr lang="zh-CN" altLang="en-US" sz="1000" smtClean="0"/>
              <a:t>挂载</a:t>
            </a:r>
            <a:r>
              <a:rPr lang="en-US" altLang="zh-CN" sz="1000" smtClean="0"/>
              <a:t>proc</a:t>
            </a:r>
            <a:r>
              <a:rPr lang="zh-CN" altLang="en-US" sz="1000" smtClean="0"/>
              <a:t>文件系统后，读取</a:t>
            </a:r>
            <a:r>
              <a:rPr lang="en-US" altLang="zh-CN" sz="1000" smtClean="0"/>
              <a:t>/proc/sys/kernel/printk</a:t>
            </a:r>
            <a:r>
              <a:rPr lang="zh-CN" altLang="en-US" sz="1000" smtClean="0"/>
              <a:t>文件可以得到</a:t>
            </a:r>
            <a:r>
              <a:rPr lang="en-US" altLang="zh-CN" sz="1000" smtClean="0"/>
              <a:t>console_loglevel</a:t>
            </a:r>
            <a:r>
              <a:rPr lang="zh-CN" altLang="en-US" sz="1000" smtClean="0"/>
              <a:t>、</a:t>
            </a:r>
            <a:r>
              <a:rPr lang="en-US" altLang="zh-CN" sz="1000" smtClean="0"/>
              <a:t>default_message_loglevel</a:t>
            </a:r>
            <a:r>
              <a:rPr lang="zh-CN" altLang="en-US" sz="1000" smtClean="0"/>
              <a:t>、</a:t>
            </a:r>
            <a:r>
              <a:rPr lang="en-US" altLang="zh-CN" sz="1000" smtClean="0"/>
              <a:t>minimum_console_loglevel</a:t>
            </a:r>
            <a:r>
              <a:rPr lang="zh-CN" altLang="en-US" sz="1000" smtClean="0"/>
              <a:t>、</a:t>
            </a:r>
            <a:r>
              <a:rPr lang="en-US" altLang="zh-CN" sz="1000" smtClean="0"/>
              <a:t>default_console_loglevel </a:t>
            </a:r>
            <a:r>
              <a:rPr lang="zh-CN" altLang="en-US" sz="1000" smtClean="0"/>
              <a:t>这四个值。</a:t>
            </a:r>
          </a:p>
          <a:p>
            <a:pPr eaLnBrk="1" hangingPunct="1"/>
            <a:r>
              <a:rPr lang="en-US" altLang="zh-CN" sz="1000" smtClean="0"/>
              <a:t>cat /proc/sys/kernel/printk</a:t>
            </a:r>
          </a:p>
          <a:p>
            <a:pPr eaLnBrk="1" hangingPunct="1"/>
            <a:r>
              <a:rPr lang="en-US" altLang="zh-CN" sz="1000" smtClean="0"/>
              <a:t>7	4	1	7</a:t>
            </a:r>
          </a:p>
          <a:p>
            <a:pPr eaLnBrk="1" hangingPunct="1"/>
            <a:r>
              <a:rPr lang="zh-CN" altLang="en-US" sz="1000" smtClean="0"/>
              <a:t>我们可以通过下列命令来修改这个值</a:t>
            </a:r>
          </a:p>
          <a:p>
            <a:pPr eaLnBrk="1" hangingPunct="1"/>
            <a:r>
              <a:rPr lang="en-US" altLang="zh-CN" sz="1000" smtClean="0"/>
              <a:t>echo "1 4 1 7" &gt; /proc/sys/kernel/printk</a:t>
            </a:r>
          </a:p>
          <a:p>
            <a:pPr eaLnBrk="1" hangingPunct="1"/>
            <a:endParaRPr lang="en-US" altLang="zh-CN" sz="1000" smtClean="0"/>
          </a:p>
          <a:p>
            <a:pPr eaLnBrk="1" hangingPunct="1"/>
            <a:r>
              <a:rPr lang="zh-CN" altLang="en-US" sz="1000" smtClean="0"/>
              <a:t>这样可以设置答应终端的答应级别，只有当</a:t>
            </a:r>
            <a:r>
              <a:rPr lang="en-US" altLang="zh-CN" sz="1000" smtClean="0"/>
              <a:t>printk(&lt;n&gt;……)</a:t>
            </a:r>
            <a:r>
              <a:rPr lang="zh-CN" altLang="en-US" sz="1000" smtClean="0"/>
              <a:t>中</a:t>
            </a:r>
            <a:r>
              <a:rPr lang="en-US" altLang="zh-CN" sz="1000" smtClean="0"/>
              <a:t>n</a:t>
            </a:r>
            <a:r>
              <a:rPr lang="zh-CN" altLang="en-US" sz="1000" smtClean="0"/>
              <a:t>小于</a:t>
            </a:r>
            <a:r>
              <a:rPr lang="en-US" altLang="zh-CN" sz="1000" smtClean="0"/>
              <a:t>console_loglevel</a:t>
            </a:r>
            <a:r>
              <a:rPr lang="zh-CN" altLang="en-US" sz="1000" smtClean="0"/>
              <a:t>时才能打印，如上吧</a:t>
            </a:r>
            <a:r>
              <a:rPr lang="en-US" altLang="zh-CN" sz="1000" smtClean="0"/>
              <a:t>console_loglevel</a:t>
            </a:r>
            <a:r>
              <a:rPr lang="zh-CN" altLang="en-US" sz="1000" smtClean="0"/>
              <a:t>设置为</a:t>
            </a:r>
            <a:r>
              <a:rPr lang="en-US" altLang="zh-CN" sz="1000" smtClean="0"/>
              <a:t>1</a:t>
            </a:r>
            <a:r>
              <a:rPr lang="zh-CN" altLang="en-US" sz="1000" smtClean="0"/>
              <a:t>就只有打印级别为</a:t>
            </a:r>
            <a:r>
              <a:rPr lang="en-US" altLang="zh-CN" sz="1000" smtClean="0"/>
              <a:t>0</a:t>
            </a:r>
            <a:r>
              <a:rPr lang="zh-CN" altLang="en-US" sz="1000" smtClean="0"/>
              <a:t>的</a:t>
            </a:r>
            <a:r>
              <a:rPr lang="en-US" altLang="zh-CN" sz="1000" smtClean="0"/>
              <a:t>printk</a:t>
            </a:r>
            <a:r>
              <a:rPr lang="zh-CN" altLang="en-US" sz="1000" smtClean="0"/>
              <a:t>语句才能打印出来。由于新优先级可以指定为</a:t>
            </a:r>
            <a:r>
              <a:rPr lang="en-US" altLang="zh-CN" sz="1000" smtClean="0"/>
              <a:t>1~8</a:t>
            </a:r>
            <a:r>
              <a:rPr lang="zh-CN" altLang="en-US" sz="1000" smtClean="0"/>
              <a:t>之间的整数值，所以如果我们要让所有的打印语句都能够答应出来的话我们可以</a:t>
            </a:r>
          </a:p>
          <a:p>
            <a:pPr eaLnBrk="1" hangingPunct="1"/>
            <a:r>
              <a:rPr lang="en-US" altLang="zh-CN" sz="1000" smtClean="0"/>
              <a:t>echo "8 4 1 7" &gt; /proc/sys/kernel/printk</a:t>
            </a:r>
          </a:p>
          <a:p>
            <a:pPr eaLnBrk="1" hangingPunct="1"/>
            <a:r>
              <a:rPr lang="zh-CN" altLang="en-US" sz="1000" smtClean="0"/>
              <a:t>这样任何</a:t>
            </a:r>
            <a:r>
              <a:rPr lang="en-US" altLang="zh-CN" sz="1000" smtClean="0"/>
              <a:t>printk</a:t>
            </a:r>
            <a:r>
              <a:rPr lang="zh-CN" altLang="en-US" sz="1000" smtClean="0"/>
              <a:t>打印语句都能够打印信息。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B1566-E058-44B6-B5F4-3F7423692E37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oops</a:t>
            </a:r>
            <a:r>
              <a:rPr lang="zh-CN" altLang="en-US" smtClean="0"/>
              <a:t>消息</a:t>
            </a:r>
          </a:p>
          <a:p>
            <a:pPr eaLnBrk="1" hangingPunct="1"/>
            <a:r>
              <a:rPr lang="zh-CN" altLang="en-US" smtClean="0"/>
              <a:t>	大部分错误都是因为对</a:t>
            </a:r>
            <a:r>
              <a:rPr lang="en-US" altLang="zh-CN" smtClean="0"/>
              <a:t>NULL</a:t>
            </a:r>
            <a:r>
              <a:rPr lang="zh-CN" altLang="en-US" smtClean="0"/>
              <a:t>指针取值或因为使用了其他不正确的指针值，这些错误通常会导致一个</a:t>
            </a:r>
            <a:r>
              <a:rPr lang="en-US" altLang="zh-CN" smtClean="0"/>
              <a:t>oops</a:t>
            </a:r>
            <a:r>
              <a:rPr lang="zh-CN" altLang="en-US" smtClean="0"/>
              <a:t>信息。</a:t>
            </a:r>
          </a:p>
          <a:p>
            <a:pPr eaLnBrk="1" hangingPunct="1"/>
            <a:r>
              <a:rPr lang="zh-CN" altLang="en-US" smtClean="0"/>
              <a:t>	由于处理器使用的地址几乎都是虚拟地址，这些地址（除了内存管理子系统本身所使用的物理内存外）通过一个复杂的被称为页表的结构映射为物理地址，当引用一个非法指针时，分页机制无法将该地址映射为物理地址，此时处理器就会想操作系统发出一个信号，而这时处理器恰好处于超级用户模式，系统就会产生一个</a:t>
            </a:r>
            <a:r>
              <a:rPr lang="en-US" altLang="zh-CN" smtClean="0"/>
              <a:t>oops</a:t>
            </a:r>
          </a:p>
          <a:p>
            <a:pPr eaLnBrk="1" hangingPunct="1"/>
            <a:r>
              <a:rPr lang="en-US" altLang="zh-CN" smtClean="0"/>
              <a:t>	oops</a:t>
            </a:r>
            <a:r>
              <a:rPr lang="zh-CN" altLang="en-US" smtClean="0"/>
              <a:t>显示出错时处理器的状态，比如</a:t>
            </a:r>
            <a:r>
              <a:rPr lang="en-US" altLang="zh-CN" smtClean="0"/>
              <a:t>cpu</a:t>
            </a:r>
            <a:r>
              <a:rPr lang="zh-CN" altLang="en-US" smtClean="0"/>
              <a:t>寄存器的内容以及其他看上去无法理解的信息。这些信息有</a:t>
            </a:r>
            <a:r>
              <a:rPr lang="en-US" altLang="zh-CN" smtClean="0"/>
              <a:t>printk</a:t>
            </a:r>
            <a:r>
              <a:rPr lang="zh-CN" altLang="en-US" smtClean="0"/>
              <a:t>打印出来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FABE5-14FB-4D85-96E0-D21404A25202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在这里指针*</a:t>
            </a:r>
            <a:r>
              <a:rPr lang="en-US" altLang="zh-CN" smtClean="0"/>
              <a:t>ptest=NULL</a:t>
            </a:r>
            <a:r>
              <a:rPr lang="zh-CN" altLang="en-US" smtClean="0"/>
              <a:t>没有分配空间，就被使用了，是一个典型的非法指针使用实例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8CF69-D555-4082-AB88-2A6C32158475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altLang="zh-CN" smtClean="0"/>
              <a:t>Unable to handle kernel NULL pointer dereference at virtual address 00000000</a:t>
            </a:r>
          </a:p>
          <a:p>
            <a:pPr eaLnBrk="1" hangingPunct="1"/>
            <a:r>
              <a:rPr lang="zh-CN" altLang="pt-BR" smtClean="0"/>
              <a:t>可以看出使用了空指针。找出函数调用关系：</a:t>
            </a:r>
            <a:r>
              <a:rPr lang="pt-BR" altLang="zh-CN" smtClean="0"/>
              <a:t>PC is at s3c2410fb_probe+0x18/0x560</a:t>
            </a:r>
          </a:p>
          <a:p>
            <a:pPr eaLnBrk="1" hangingPunct="1"/>
            <a:r>
              <a:rPr lang="zh-CN" altLang="pt-BR" smtClean="0"/>
              <a:t>，表示出错指令为</a:t>
            </a:r>
            <a:r>
              <a:rPr lang="zh-CN" altLang="en-US" smtClean="0"/>
              <a:t> </a:t>
            </a:r>
            <a:r>
              <a:rPr lang="en-US" altLang="zh-CN" smtClean="0"/>
              <a:t>s3c2410fb_probe</a:t>
            </a:r>
            <a:r>
              <a:rPr lang="zh-CN" altLang="en-US" smtClean="0"/>
              <a:t>函数中偏移为</a:t>
            </a:r>
            <a:r>
              <a:rPr lang="en-US" altLang="zh-CN" smtClean="0"/>
              <a:t>0X18</a:t>
            </a:r>
            <a:r>
              <a:rPr lang="zh-CN" altLang="en-US" smtClean="0"/>
              <a:t>的指令。</a:t>
            </a:r>
            <a:r>
              <a:rPr lang="en-US" altLang="zh-CN" smtClean="0"/>
              <a:t>pc : [&lt;c001abc4&gt;] </a:t>
            </a:r>
            <a:r>
              <a:rPr lang="zh-CN" altLang="en-US" smtClean="0"/>
              <a:t>表示出错指令的地址为</a:t>
            </a:r>
            <a:r>
              <a:rPr lang="en-US" altLang="zh-CN" smtClean="0"/>
              <a:t>c001abc4.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Oops</a:t>
            </a:r>
            <a:r>
              <a:rPr lang="zh-CN" altLang="en-US" smtClean="0"/>
              <a:t>信息包含以下几个部分内容：</a:t>
            </a:r>
          </a:p>
          <a:p>
            <a:pPr eaLnBrk="1" hangingPunct="1"/>
            <a:r>
              <a:rPr lang="zh-CN" altLang="en-US" smtClean="0"/>
              <a:t>    </a:t>
            </a:r>
            <a:r>
              <a:rPr lang="en-US" altLang="zh-CN" smtClean="0"/>
              <a:t>1</a:t>
            </a:r>
            <a:r>
              <a:rPr lang="zh-CN" altLang="en-US" smtClean="0"/>
              <a:t>、一段文本描述信息</a:t>
            </a:r>
          </a:p>
          <a:p>
            <a:pPr eaLnBrk="1" hangingPunct="1"/>
            <a:r>
              <a:rPr lang="zh-CN" altLang="en-US" smtClean="0"/>
              <a:t>	比如：</a:t>
            </a:r>
            <a:r>
              <a:rPr lang="pt-BR" altLang="zh-CN" smtClean="0"/>
              <a:t>Unable to handle kernel NULL pointer dereference at virtual address 00000000</a:t>
            </a:r>
          </a:p>
          <a:p>
            <a:pPr eaLnBrk="1" hangingPunct="1"/>
            <a:r>
              <a:rPr lang="en-US" altLang="zh-CN" smtClean="0"/>
              <a:t>    2</a:t>
            </a:r>
            <a:r>
              <a:rPr lang="zh-CN" altLang="en-US" smtClean="0"/>
              <a:t>、</a:t>
            </a:r>
            <a:r>
              <a:rPr lang="en-US" altLang="zh-CN" smtClean="0"/>
              <a:t>Oops</a:t>
            </a:r>
            <a:r>
              <a:rPr lang="zh-CN" altLang="en-US" smtClean="0"/>
              <a:t>信息的序号。</a:t>
            </a:r>
          </a:p>
          <a:p>
            <a:pPr eaLnBrk="1" hangingPunct="1"/>
            <a:r>
              <a:rPr lang="zh-CN" altLang="en-US" smtClean="0"/>
              <a:t>	比如是第一次、第二次等，如下：</a:t>
            </a:r>
          </a:p>
          <a:p>
            <a:pPr eaLnBrk="1" hangingPunct="1"/>
            <a:r>
              <a:rPr lang="zh-CN" altLang="en-US" smtClean="0"/>
              <a:t>	</a:t>
            </a:r>
            <a:r>
              <a:rPr lang="en-US" altLang="zh-CN" smtClean="0"/>
              <a:t>Internal error: Oops: 805 [#1]</a:t>
            </a:r>
          </a:p>
          <a:p>
            <a:pPr eaLnBrk="1" hangingPunct="1"/>
            <a:r>
              <a:rPr lang="en-US" altLang="zh-CN" smtClean="0"/>
              <a:t>    3</a:t>
            </a:r>
            <a:r>
              <a:rPr lang="zh-CN" altLang="en-US" smtClean="0"/>
              <a:t>、内核中加载的模块名称，也可以没有</a:t>
            </a:r>
          </a:p>
          <a:p>
            <a:pPr eaLnBrk="1" hangingPunct="1"/>
            <a:r>
              <a:rPr lang="zh-CN" altLang="en-US" smtClean="0"/>
              <a:t>	 </a:t>
            </a:r>
            <a:r>
              <a:rPr lang="en-US" altLang="zh-CN" smtClean="0"/>
              <a:t>Modules linked in:</a:t>
            </a:r>
          </a:p>
          <a:p>
            <a:pPr eaLnBrk="1" hangingPunct="1"/>
            <a:r>
              <a:rPr lang="en-US" altLang="zh-CN" smtClean="0"/>
              <a:t>    4</a:t>
            </a:r>
            <a:r>
              <a:rPr lang="zh-CN" altLang="en-US" smtClean="0"/>
              <a:t>、发生错误的</a:t>
            </a:r>
            <a:r>
              <a:rPr lang="en-US" altLang="zh-CN" smtClean="0"/>
              <a:t>CPU</a:t>
            </a:r>
            <a:r>
              <a:rPr lang="zh-CN" altLang="en-US" smtClean="0"/>
              <a:t>序号，对于单处理器的系统，序号为</a:t>
            </a:r>
            <a:r>
              <a:rPr lang="en-US" altLang="zh-CN" smtClean="0"/>
              <a:t>0</a:t>
            </a:r>
          </a:p>
          <a:p>
            <a:pPr eaLnBrk="1" hangingPunct="1"/>
            <a:r>
              <a:rPr lang="en-US" altLang="zh-CN" smtClean="0"/>
              <a:t> 	</a:t>
            </a:r>
            <a:r>
              <a:rPr lang="zh-CN" altLang="en-US" smtClean="0"/>
              <a:t>比如：</a:t>
            </a:r>
            <a:r>
              <a:rPr lang="en-US" altLang="zh-CN" smtClean="0"/>
              <a:t>CPU: 0    Not tainted  (2.6.22.6 #18)</a:t>
            </a:r>
          </a:p>
          <a:p>
            <a:pPr eaLnBrk="1" hangingPunct="1"/>
            <a:r>
              <a:rPr lang="en-US" altLang="zh-CN" smtClean="0"/>
              <a:t>    5</a:t>
            </a:r>
            <a:r>
              <a:rPr lang="zh-CN" altLang="en-US" smtClean="0"/>
              <a:t>、发生错误时</a:t>
            </a:r>
            <a:r>
              <a:rPr lang="en-US" altLang="zh-CN" smtClean="0"/>
              <a:t>CPU</a:t>
            </a:r>
            <a:r>
              <a:rPr lang="zh-CN" altLang="en-US" smtClean="0"/>
              <a:t>的各个寄存器的值</a:t>
            </a:r>
          </a:p>
          <a:p>
            <a:pPr eaLnBrk="1" hangingPunct="1"/>
            <a:r>
              <a:rPr lang="zh-CN" altLang="en-US" smtClean="0"/>
              <a:t>	比如：</a:t>
            </a:r>
            <a:r>
              <a:rPr lang="en-US" altLang="zh-CN" smtClean="0"/>
              <a:t>PC is at s3c2410fb_probe+0x18/0x560</a:t>
            </a:r>
          </a:p>
          <a:p>
            <a:pPr eaLnBrk="1" hangingPunct="1"/>
            <a:r>
              <a:rPr lang="en-US" altLang="zh-CN" smtClean="0"/>
              <a:t>	LR is at platform_drv_probe+0x20/0x24</a:t>
            </a:r>
          </a:p>
          <a:p>
            <a:pPr eaLnBrk="1" hangingPunct="1"/>
            <a:r>
              <a:rPr lang="en-US" altLang="zh-CN" smtClean="0"/>
              <a:t>	pc : [&lt;c001abc4&gt;]    lr : [&lt;c0185f28&gt;]    psr: a0000013</a:t>
            </a:r>
          </a:p>
          <a:p>
            <a:pPr eaLnBrk="1" hangingPunct="1"/>
            <a:r>
              <a:rPr lang="en-US" altLang="zh-CN" smtClean="0"/>
              <a:t>	sp : c042fe64  ip : c042fea0  fp : c042fe9c</a:t>
            </a:r>
            <a:endParaRPr lang="pt-BR" altLang="zh-CN" smtClean="0"/>
          </a:p>
          <a:p>
            <a:pPr eaLnBrk="1" hangingPunct="1"/>
            <a:r>
              <a:rPr lang="pt-BR" altLang="zh-CN" smtClean="0"/>
              <a:t>	r10: 00000000  r9 : c0025864  r8 : c03892ec</a:t>
            </a:r>
          </a:p>
          <a:p>
            <a:pPr eaLnBrk="1" hangingPunct="1"/>
            <a:r>
              <a:rPr lang="pt-BR" altLang="zh-CN" smtClean="0"/>
              <a:t>	r7 : 00000000  r6 : c0353358  r5 : 00000000  r4 : c032c560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	r3 : 00001234  r2 : 00000001  r1 : c047bd84  r0 : c032c558</a:t>
            </a:r>
          </a:p>
          <a:p>
            <a:pPr eaLnBrk="1" hangingPunct="1"/>
            <a:r>
              <a:rPr lang="en-US" altLang="zh-CN" smtClean="0"/>
              <a:t>    6</a:t>
            </a:r>
            <a:r>
              <a:rPr lang="zh-CN" altLang="en-US" smtClean="0"/>
              <a:t>、当前进程的名字及进程</a:t>
            </a:r>
            <a:r>
              <a:rPr lang="en-US" altLang="zh-CN" smtClean="0"/>
              <a:t>ID</a:t>
            </a:r>
          </a:p>
          <a:p>
            <a:pPr eaLnBrk="1" hangingPunct="1"/>
            <a:r>
              <a:rPr lang="en-US" altLang="zh-CN" smtClean="0"/>
              <a:t>    7</a:t>
            </a:r>
            <a:r>
              <a:rPr lang="zh-CN" altLang="en-US" smtClean="0"/>
              <a:t>、栈信息</a:t>
            </a:r>
          </a:p>
          <a:p>
            <a:pPr eaLnBrk="1" hangingPunct="1"/>
            <a:r>
              <a:rPr lang="zh-CN" altLang="en-US" smtClean="0"/>
              <a:t>    </a:t>
            </a:r>
            <a:r>
              <a:rPr lang="en-US" altLang="zh-CN" smtClean="0"/>
              <a:t>8</a:t>
            </a:r>
            <a:r>
              <a:rPr lang="zh-CN" altLang="en-US" smtClean="0"/>
              <a:t>、栈回溯信息，可以从中看出函数调用关系</a:t>
            </a:r>
          </a:p>
          <a:p>
            <a:pPr eaLnBrk="1" hangingPunct="1"/>
            <a:r>
              <a:rPr lang="zh-CN" altLang="en-US" smtClean="0"/>
              <a:t>    </a:t>
            </a:r>
            <a:r>
              <a:rPr lang="en-US" altLang="zh-CN" smtClean="0"/>
              <a:t>9</a:t>
            </a:r>
            <a:r>
              <a:rPr lang="zh-CN" altLang="en-US" smtClean="0"/>
              <a:t>、出错指令附近的指令的机器码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5D8371-9D35-4A52-B291-B8CB64364A2B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  <a:r>
              <a:rPr lang="en-US" altLang="zh-CN" smtClean="0"/>
              <a:t>Oops</a:t>
            </a:r>
            <a:r>
              <a:rPr lang="zh-CN" altLang="en-US" smtClean="0"/>
              <a:t>信息</a:t>
            </a:r>
          </a:p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、由第一行提示明确出错原因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、根据栈回溯细细找出函数调用关系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、根据</a:t>
            </a:r>
            <a:r>
              <a:rPr lang="en-US" altLang="zh-CN" smtClean="0"/>
              <a:t>pc</a:t>
            </a:r>
            <a:r>
              <a:rPr lang="zh-CN" altLang="en-US" smtClean="0"/>
              <a:t>寄存器的值确定出错位置</a:t>
            </a:r>
          </a:p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、集合内核源代码和反汇编代码定位问题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DA6831-3EF9-4F44-8889-408AE832995C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7427BF-BEC3-447A-8D11-09ED540D9C86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A68B8-1D2C-45CE-AF21-9B7EE1EE1C1D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1CCFF-10A8-4AC0-8351-BF62E59B5E01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E202A-346E-42E0-874D-18C789D464DE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01D3D-00C8-49D1-8CDA-E3AEB037E613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zh-CN" altLang="en-US" smtClean="0"/>
              <a:t>这部分代码完成的功能就是解压内核，跳转到真正的内核代码，执行内核代码。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2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4" name="等腰三角形 3"/>
          <p:cNvSpPr>
            <a:spLocks noChangeAspect="1"/>
          </p:cNvSpPr>
          <p:nvPr userDrawn="1"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 userDrawn="1"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2" name="直接连接符 11"/>
          <p:cNvSpPr>
            <a:spLocks noChangeShapeType="1"/>
          </p:cNvSpPr>
          <p:nvPr userDrawn="1"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2202634" name="标题占位符 21"/>
          <p:cNvSpPr>
            <a:spLocks noGrp="1"/>
          </p:cNvSpPr>
          <p:nvPr>
            <p:ph type="ctrTitle"/>
          </p:nvPr>
        </p:nvSpPr>
        <p:spPr>
          <a:xfrm>
            <a:off x="1524000" y="3886200"/>
            <a:ext cx="66294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www.embedu.org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6576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www.embedu.org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76375" y="4038600"/>
            <a:ext cx="6400800" cy="838200"/>
          </a:xfrm>
          <a:ln>
            <a:round/>
          </a:ln>
        </p:spPr>
        <p:txBody>
          <a:bodyPr lIns="90000" tIns="46800" rIns="90000" bIns="46800"/>
          <a:lstStyle/>
          <a:p>
            <a:pPr marL="0" indent="0" algn="ctr" defTabSz="449263" eaLnBrk="1" hangingPunct="1">
              <a:buFont typeface="Wingdings 3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嵌入式Linux移植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Arial Narrow" pitchFamily="34" charset="0"/>
              </a:rPr>
              <a:t>内核启动相关代码</a:t>
            </a:r>
            <a:r>
              <a:rPr lang="en-US" altLang="zh-CN" smtClean="0">
                <a:solidFill>
                  <a:srgbClr val="000000"/>
                </a:solidFill>
                <a:latin typeface="Arial Narrow" pitchFamily="34" charset="0"/>
              </a:rPr>
              <a:t>(2)‏</a:t>
            </a:r>
          </a:p>
        </p:txBody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207375" cy="4970462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solidFill>
                  <a:srgbClr val="B292CA"/>
                </a:solidFill>
                <a:latin typeface="Arial Narrow" pitchFamily="34" charset="0"/>
              </a:rPr>
              <a:t>arch/arm/kernel/</a:t>
            </a:r>
            <a:r>
              <a:rPr lang="en-US" altLang="zh-CN" dirty="0" err="1" smtClean="0">
                <a:solidFill>
                  <a:srgbClr val="B292CA"/>
                </a:solidFill>
                <a:latin typeface="Arial Narrow" pitchFamily="34" charset="0"/>
              </a:rPr>
              <a:t>head.S</a:t>
            </a:r>
            <a:endParaRPr lang="en-US" altLang="zh-CN" dirty="0" smtClean="0">
              <a:solidFill>
                <a:srgbClr val="B292CA"/>
              </a:solidFill>
              <a:latin typeface="Arial Narrow" pitchFamily="34" charset="0"/>
            </a:endParaRPr>
          </a:p>
          <a:p>
            <a:pPr marL="546100" lvl="1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Arial Narrow" pitchFamily="34" charset="0"/>
              </a:rPr>
              <a:t>ENTRY(</a:t>
            </a:r>
            <a:r>
              <a:rPr lang="en-US" altLang="zh-CN" dirty="0" err="1" smtClean="0">
                <a:solidFill>
                  <a:srgbClr val="000000"/>
                </a:solidFill>
                <a:latin typeface="Arial Narrow" pitchFamily="34" charset="0"/>
              </a:rPr>
              <a:t>stext</a:t>
            </a:r>
            <a:r>
              <a:rPr lang="en-US" altLang="zh-CN" dirty="0" smtClean="0">
                <a:solidFill>
                  <a:srgbClr val="000000"/>
                </a:solidFill>
                <a:latin typeface="Arial Narrow" pitchFamily="34" charset="0"/>
              </a:rPr>
              <a:t>)</a:t>
            </a:r>
            <a:r>
              <a:rPr lang="ar-SA" altLang="zh-CN" dirty="0" smtClean="0">
                <a:solidFill>
                  <a:srgbClr val="000000"/>
                </a:solidFill>
                <a:latin typeface="Arial Narrow" pitchFamily="34" charset="0"/>
                <a:cs typeface="Arial" charset="0"/>
              </a:rPr>
              <a:t>‏</a:t>
            </a:r>
            <a:endParaRPr lang="en-US" altLang="zh-CN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Arial Narrow" pitchFamily="34" charset="0"/>
              </a:rPr>
              <a:t>__entry:</a:t>
            </a:r>
          </a:p>
          <a:p>
            <a:pPr marL="820738" lvl="2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 smtClean="0">
                <a:latin typeface="Arial Narrow" pitchFamily="34" charset="0"/>
              </a:rPr>
              <a:t>bl</a:t>
            </a:r>
            <a:r>
              <a:rPr lang="en-US" altLang="zh-CN" dirty="0" smtClean="0">
                <a:latin typeface="Arial Narrow" pitchFamily="34" charset="0"/>
              </a:rPr>
              <a:t>  </a:t>
            </a:r>
            <a:r>
              <a:rPr lang="en-US" altLang="zh-CN" dirty="0" smtClean="0">
                <a:latin typeface="Arial Narrow" pitchFamily="34" charset="0"/>
              </a:rPr>
              <a:t>__</a:t>
            </a:r>
            <a:r>
              <a:rPr lang="en-US" altLang="zh-CN" dirty="0" err="1" smtClean="0">
                <a:latin typeface="Arial Narrow" pitchFamily="34" charset="0"/>
              </a:rPr>
              <a:t>lookup_processor_type</a:t>
            </a:r>
            <a:endParaRPr lang="en-US" altLang="zh-CN" dirty="0" smtClean="0">
              <a:latin typeface="Arial Narrow" pitchFamily="34" charset="0"/>
            </a:endParaRPr>
          </a:p>
          <a:p>
            <a:pPr marL="820738" lvl="2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 smtClean="0">
                <a:latin typeface="Arial Narrow" pitchFamily="34" charset="0"/>
              </a:rPr>
              <a:t>bl</a:t>
            </a:r>
            <a:r>
              <a:rPr lang="en-US" altLang="zh-CN" dirty="0" smtClean="0">
                <a:latin typeface="Arial Narrow" pitchFamily="34" charset="0"/>
              </a:rPr>
              <a:t>  </a:t>
            </a:r>
            <a:r>
              <a:rPr lang="en-US" altLang="zh-CN" dirty="0" smtClean="0">
                <a:latin typeface="Arial Narrow" pitchFamily="34" charset="0"/>
              </a:rPr>
              <a:t>__</a:t>
            </a:r>
            <a:r>
              <a:rPr lang="en-US" altLang="zh-CN" dirty="0" err="1" smtClean="0">
                <a:latin typeface="Arial Narrow" pitchFamily="34" charset="0"/>
              </a:rPr>
              <a:t>vet_atags</a:t>
            </a:r>
            <a:endParaRPr lang="en-US" altLang="zh-CN" dirty="0" smtClean="0">
              <a:latin typeface="Arial Narrow" pitchFamily="34" charset="0"/>
            </a:endParaRPr>
          </a:p>
          <a:p>
            <a:pPr marL="820738" lvl="2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 smtClean="0">
                <a:latin typeface="Arial Narrow" pitchFamily="34" charset="0"/>
              </a:rPr>
              <a:t>bl</a:t>
            </a:r>
            <a:r>
              <a:rPr lang="en-US" altLang="zh-CN" dirty="0" smtClean="0">
                <a:latin typeface="Arial Narrow" pitchFamily="34" charset="0"/>
              </a:rPr>
              <a:t>  __</a:t>
            </a:r>
            <a:r>
              <a:rPr lang="en-US" altLang="zh-CN" dirty="0" err="1" smtClean="0">
                <a:latin typeface="Arial Narrow" pitchFamily="34" charset="0"/>
              </a:rPr>
              <a:t>create_page_tables</a:t>
            </a:r>
            <a:r>
              <a:rPr lang="en-US" altLang="zh-CN" dirty="0" smtClean="0">
                <a:latin typeface="Arial Narrow" pitchFamily="34" charset="0"/>
              </a:rPr>
              <a:t> </a:t>
            </a:r>
          </a:p>
          <a:p>
            <a:pPr marL="820738" lvl="2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 smtClean="0">
              <a:latin typeface="Arial Narrow" pitchFamily="34" charset="0"/>
            </a:endParaRPr>
          </a:p>
          <a:p>
            <a:pPr marL="820738" lvl="2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 smtClean="0">
                <a:latin typeface="Arial Narrow" pitchFamily="34" charset="0"/>
              </a:rPr>
              <a:t>ldr</a:t>
            </a:r>
            <a:r>
              <a:rPr lang="en-US" altLang="zh-CN" dirty="0" smtClean="0">
                <a:latin typeface="Arial Narrow" pitchFamily="34" charset="0"/>
              </a:rPr>
              <a:t>   r13,  __</a:t>
            </a:r>
            <a:r>
              <a:rPr lang="en-US" altLang="zh-CN" dirty="0" err="1" smtClean="0">
                <a:latin typeface="Arial Narrow" pitchFamily="34" charset="0"/>
              </a:rPr>
              <a:t>switch_data</a:t>
            </a:r>
            <a:endParaRPr lang="en-US" altLang="zh-CN" dirty="0" smtClean="0">
              <a:latin typeface="Arial Narrow" pitchFamily="34" charset="0"/>
            </a:endParaRPr>
          </a:p>
          <a:p>
            <a:pPr marL="820738" lvl="2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 smtClean="0">
                <a:latin typeface="Arial Narrow" pitchFamily="34" charset="0"/>
              </a:rPr>
              <a:t>adr</a:t>
            </a:r>
            <a:r>
              <a:rPr lang="en-US" altLang="zh-CN" dirty="0" smtClean="0">
                <a:latin typeface="Arial Narrow" pitchFamily="34" charset="0"/>
              </a:rPr>
              <a:t>  </a:t>
            </a:r>
            <a:r>
              <a:rPr lang="en-US" altLang="zh-CN" dirty="0" err="1" smtClean="0">
                <a:latin typeface="Arial Narrow" pitchFamily="34" charset="0"/>
              </a:rPr>
              <a:t>lr</a:t>
            </a:r>
            <a:r>
              <a:rPr lang="en-US" altLang="zh-CN" dirty="0" smtClean="0">
                <a:latin typeface="Arial Narrow" pitchFamily="34" charset="0"/>
              </a:rPr>
              <a:t>,  BSYM(__</a:t>
            </a:r>
            <a:r>
              <a:rPr lang="en-US" altLang="zh-CN" dirty="0" err="1" smtClean="0">
                <a:latin typeface="Arial Narrow" pitchFamily="34" charset="0"/>
              </a:rPr>
              <a:t>enable_mmu</a:t>
            </a:r>
            <a:r>
              <a:rPr lang="en-US" altLang="zh-CN" dirty="0" smtClean="0">
                <a:latin typeface="Arial Narrow" pitchFamily="34" charset="0"/>
              </a:rPr>
              <a:t>)</a:t>
            </a:r>
          </a:p>
          <a:p>
            <a:pPr marL="820738" lvl="2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Arial Narrow" pitchFamily="34" charset="0"/>
              </a:rPr>
              <a:t>add  pc,  r10,  #PROCINFO_INITFUNC 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Arial Narrow" pitchFamily="34" charset="0"/>
              </a:rPr>
              <a:t>内核启动相关代码</a:t>
            </a:r>
            <a:r>
              <a:rPr lang="en-US" altLang="zh-CN" smtClean="0">
                <a:solidFill>
                  <a:srgbClr val="000000"/>
                </a:solidFill>
                <a:latin typeface="Arial Narrow" pitchFamily="34" charset="0"/>
              </a:rPr>
              <a:t>(3)‏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280400" cy="4970462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 smtClean="0">
                <a:latin typeface="Arial Narrow" pitchFamily="34" charset="0"/>
              </a:rPr>
              <a:t>start_kernel</a:t>
            </a:r>
            <a:r>
              <a:rPr lang="en-US" altLang="zh-CN" dirty="0" smtClean="0">
                <a:latin typeface="Arial Narrow" pitchFamily="34" charset="0"/>
              </a:rPr>
              <a:t>( ) {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printk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linux_banner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);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</a:rPr>
              <a:t>setup_arch</a:t>
            </a: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</a:rPr>
              <a:t>(&amp;</a:t>
            </a: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</a:rPr>
              <a:t>commaind_line</a:t>
            </a: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</a:rPr>
              <a:t>);  	- arch/arm/kernel/</a:t>
            </a: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</a:rPr>
              <a:t>setup.c</a:t>
            </a:r>
            <a:endParaRPr lang="en-US" altLang="zh-CN" sz="2000" dirty="0" smtClean="0">
              <a:solidFill>
                <a:srgbClr val="5B24D6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</a:rPr>
              <a:t>setup_processor</a:t>
            </a: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</a:rPr>
              <a:t>()</a:t>
            </a:r>
            <a:r>
              <a:rPr lang="ar-SA" altLang="zh-CN" sz="2000" dirty="0" smtClean="0">
                <a:solidFill>
                  <a:srgbClr val="5B24D6"/>
                </a:solidFill>
                <a:latin typeface="Arial Narrow" pitchFamily="34" charset="0"/>
                <a:cs typeface="Arial" charset="0"/>
              </a:rPr>
              <a:t>‏</a:t>
            </a:r>
            <a:endParaRPr lang="en-US" altLang="zh-CN" sz="2000" dirty="0" smtClean="0">
              <a:solidFill>
                <a:srgbClr val="5B24D6"/>
              </a:solidFill>
              <a:latin typeface="Arial Narrow" pitchFamily="34" charset="0"/>
              <a:cs typeface="Arial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solidFill>
                  <a:srgbClr val="5B24D6"/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  <a:cs typeface="Arial" charset="0"/>
              </a:rPr>
              <a:t>mdesc</a:t>
            </a: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  <a:cs typeface="Arial" charset="0"/>
              </a:rPr>
              <a:t> = </a:t>
            </a: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  <a:cs typeface="Arial" charset="0"/>
              </a:rPr>
              <a:t>setup_machine_fdt</a:t>
            </a: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  <a:cs typeface="Arial" charset="0"/>
              </a:rPr>
              <a:t>(__</a:t>
            </a: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  <a:cs typeface="Arial" charset="0"/>
              </a:rPr>
              <a:t>atgs_pointer</a:t>
            </a: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  <a:cs typeface="Arial" charset="0"/>
              </a:rPr>
              <a:t>, __</a:t>
            </a: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  <a:cs typeface="Arial" charset="0"/>
              </a:rPr>
              <a:t>machine_arch_type</a:t>
            </a: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  <a:cs typeface="Arial" charset="0"/>
              </a:rPr>
              <a:t>);</a:t>
            </a:r>
            <a:endParaRPr lang="en-US" altLang="zh-CN" sz="2000" dirty="0" smtClean="0">
              <a:solidFill>
                <a:srgbClr val="5B24D6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</a:rPr>
              <a:t>mdesc</a:t>
            </a: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</a:rPr>
              <a:t> = </a:t>
            </a: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</a:rPr>
              <a:t>setup_machine_tags</a:t>
            </a: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</a:rPr>
              <a:t>(__</a:t>
            </a: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</a:rPr>
              <a:t>atags_pointer</a:t>
            </a: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</a:rPr>
              <a:t>, __</a:t>
            </a: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</a:rPr>
              <a:t>machine_arch_type</a:t>
            </a: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</a:rPr>
              <a:t>);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</a:rPr>
              <a:t>setup_command_line</a:t>
            </a: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</a:rPr>
              <a:t>(</a:t>
            </a: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</a:rPr>
              <a:t>command_line</a:t>
            </a:r>
            <a:r>
              <a:rPr lang="en-US" altLang="zh-CN" sz="2000" dirty="0" smtClean="0">
                <a:solidFill>
                  <a:srgbClr val="5B24D6"/>
                </a:solidFill>
                <a:latin typeface="Arial Narrow" pitchFamily="34" charset="0"/>
              </a:rPr>
              <a:t>); 	- init/</a:t>
            </a:r>
            <a:r>
              <a:rPr lang="en-US" altLang="zh-CN" sz="2000" dirty="0" err="1" smtClean="0">
                <a:solidFill>
                  <a:srgbClr val="5B24D6"/>
                </a:solidFill>
                <a:latin typeface="Arial Narrow" pitchFamily="34" charset="0"/>
              </a:rPr>
              <a:t>main.c</a:t>
            </a:r>
            <a:endParaRPr lang="en-US" altLang="zh-CN" sz="2000" dirty="0" smtClean="0">
              <a:solidFill>
                <a:srgbClr val="5B24D6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trap_init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 		- arch/arm/kernel/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traps.c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init_IRQ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  		- arch/arm/kernel/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irq.c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sched_init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		 - kernel/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sched.c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softirq_init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		- kernel/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softirq.c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time_init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 		- arch/arm/kernel/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time.c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            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console_init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 	- drivers/char/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tty_io.c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Arial Narrow" pitchFamily="34" charset="0"/>
              </a:rPr>
              <a:t>内核启动相关代码</a:t>
            </a:r>
            <a:r>
              <a:rPr lang="en-US" altLang="zh-CN" smtClean="0">
                <a:solidFill>
                  <a:srgbClr val="000000"/>
                </a:solidFill>
                <a:latin typeface="Arial Narrow" pitchFamily="34" charset="0"/>
              </a:rPr>
              <a:t>(4)‏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468313" y="1341438"/>
            <a:ext cx="8207375" cy="4970462"/>
          </a:xfrm>
        </p:spPr>
        <p:txBody>
          <a:bodyPr lIns="90000" tIns="46800" rIns="90000" bIns="46800"/>
          <a:lstStyle/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init_modules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  		- kernel/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module.c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kmem_cache_init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	 	- mm/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slab.c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sti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			/* interrupt first open */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calibrate_delay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		- init/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main.c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mem_init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      		- arch/arm/mm/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init.c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</a:rPr>
              <a:t>……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printk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("POSIX conformance testing by UNIFIX\n");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smp_init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  		- init/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main.c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rest_init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			- init/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main.c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kernel_thread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kernel_init,NULL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, CLONE_FS 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| CLONE_SIGNAL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)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71463" indent="-271463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>
                <a:latin typeface="Arial Narrow" pitchFamily="34" charset="0"/>
              </a:rPr>
              <a:t>}</a:t>
            </a:r>
            <a:endParaRPr lang="en-US" altLang="zh-CN" sz="2400" dirty="0" smtClean="0"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Arial Narrow" pitchFamily="34" charset="0"/>
              </a:rPr>
              <a:t>内核启动相关代码</a:t>
            </a:r>
            <a:r>
              <a:rPr lang="en-US" altLang="zh-CN" smtClean="0">
                <a:solidFill>
                  <a:srgbClr val="000000"/>
                </a:solidFill>
                <a:latin typeface="Arial Narrow" pitchFamily="34" charset="0"/>
              </a:rPr>
              <a:t>(5)‏</a:t>
            </a:r>
          </a:p>
        </p:txBody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31188" cy="4911725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err="1">
                <a:latin typeface="Arial Narrow" pitchFamily="34" charset="0"/>
              </a:rPr>
              <a:t>k</a:t>
            </a:r>
            <a:r>
              <a:rPr lang="en-US" altLang="zh-CN" sz="2400" dirty="0" err="1" smtClean="0">
                <a:latin typeface="Arial Narrow" pitchFamily="34" charset="0"/>
              </a:rPr>
              <a:t>ernel_init</a:t>
            </a:r>
            <a:r>
              <a:rPr lang="en-US" altLang="zh-CN" sz="2400" dirty="0" smtClean="0">
                <a:latin typeface="Arial Narrow" pitchFamily="34" charset="0"/>
              </a:rPr>
              <a:t>() {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Arial Narrow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kernel_init_freeable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   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do_basic_setup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       	- init/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main.c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sock_init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         	- net/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socket.c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start_context_thread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	- kernel/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context.c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do_initcalls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     	- init/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main.c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		call functions from __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initcall_start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 to __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initcall_end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prepare_namespace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     	- init/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main.c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mount_initrd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 [CONFIG_BLK_DEV_INITRD]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mount_root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        		- init/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do_mounts.c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mount_devfs_fs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 ();      		-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fs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devfs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base.c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free_initmem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   		- arch/arm/mm/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init.c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unlock_kernel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();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600" dirty="0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Arial Narrow" pitchFamily="34" charset="0"/>
              </a:rPr>
              <a:t>内核启动相关代码</a:t>
            </a:r>
            <a:r>
              <a:rPr lang="en-US" altLang="zh-CN" smtClean="0">
                <a:solidFill>
                  <a:srgbClr val="000000"/>
                </a:solidFill>
                <a:latin typeface="Arial Narrow" pitchFamily="34" charset="0"/>
              </a:rPr>
              <a:t>(6)‏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685800" y="1268413"/>
            <a:ext cx="7773988" cy="4829175"/>
          </a:xfrm>
        </p:spPr>
        <p:txBody>
          <a:bodyPr lIns="90000" tIns="46800" rIns="90000" bIns="46800"/>
          <a:lstStyle/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if (open("/dev/console", O_RDWR, 0) &lt; 0)</a:t>
            </a:r>
            <a:r>
              <a:rPr lang="ar-SA" altLang="zh-CN" sz="2000" dirty="0" smtClean="0">
                <a:solidFill>
                  <a:srgbClr val="000000"/>
                </a:solidFill>
                <a:latin typeface="Arial Narrow" pitchFamily="34" charset="0"/>
                <a:cs typeface="Arial" charset="0"/>
              </a:rPr>
              <a:t>‏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printk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("Warning: unable to open an initial console.\n");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(void) dup(0);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(void) dup(0);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if (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execute_command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)</a:t>
            </a:r>
            <a:r>
              <a:rPr lang="ar-SA" altLang="zh-CN" sz="2000" dirty="0" smtClean="0">
                <a:solidFill>
                  <a:srgbClr val="000000"/>
                </a:solidFill>
                <a:latin typeface="Arial Narrow" pitchFamily="34" charset="0"/>
                <a:cs typeface="Arial" charset="0"/>
              </a:rPr>
              <a:t>‏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  <a:cs typeface="Arial" charset="0"/>
              </a:rPr>
              <a:t> {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run_init_process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execute_command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); }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if (!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run_init_process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("/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sbin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/init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") ||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run_init_process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("/etc/init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") ||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run_init_process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("/bin/init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") ||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run_init_process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("/bin/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sh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"))</a:t>
            </a:r>
          </a:p>
          <a:p>
            <a:pPr marL="546100" lvl="1" defTabSz="449263" eaLnBrk="1" hangingPunct="1">
              <a:lnSpc>
                <a:spcPct val="90000"/>
              </a:lnSpc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Arial Narrow" pitchFamily="34" charset="0"/>
              </a:rPr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return 0;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panic("No init found.  Try passing init= option to 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kernel…..");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71463" indent="-271463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5461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Arial Narrow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323850" y="26035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嵌入式</a:t>
            </a:r>
            <a:r>
              <a:rPr lang="en-US" altLang="zh-CN" smtClean="0"/>
              <a:t>linux</a:t>
            </a:r>
            <a:r>
              <a:rPr lang="en-US" smtClean="0"/>
              <a:t>系统移植步骤</a:t>
            </a:r>
          </a:p>
        </p:txBody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31188" cy="4911725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 smtClean="0"/>
              <a:t>准备开发板和相关</a:t>
            </a:r>
            <a:r>
              <a:rPr lang="zh-CN" altLang="en-US" sz="2400" dirty="0" smtClean="0"/>
              <a:t>资料</a:t>
            </a:r>
            <a:endParaRPr lang="en-US" sz="2400" dirty="0" smtClean="0"/>
          </a:p>
          <a:p>
            <a:pPr marL="546100" lvl="1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要</a:t>
            </a:r>
            <a:r>
              <a:rPr lang="zh-CN" altLang="en-US" sz="2000" dirty="0" smtClean="0"/>
              <a:t>了解</a:t>
            </a:r>
            <a:r>
              <a:rPr lang="en-US" sz="2000" dirty="0" err="1" smtClean="0"/>
              <a:t>开发板的</a:t>
            </a:r>
            <a:r>
              <a:rPr lang="zh-CN" altLang="en-US" sz="2000" dirty="0" smtClean="0"/>
              <a:t>相关</a:t>
            </a:r>
            <a:r>
              <a:rPr lang="en-US" sz="2000" dirty="0" err="1" smtClean="0"/>
              <a:t>配置（有那些外围设备等</a:t>
            </a:r>
            <a:r>
              <a:rPr lang="en-US" sz="2000" dirty="0" smtClean="0"/>
              <a:t>）</a:t>
            </a:r>
          </a:p>
          <a:p>
            <a:pPr marL="271463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 smtClean="0"/>
              <a:t>下载内核源码、取得相关工具软件</a:t>
            </a:r>
            <a:endParaRPr lang="en-US" sz="2400" dirty="0" smtClean="0"/>
          </a:p>
          <a:p>
            <a:pPr marL="546100" lvl="1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 smtClean="0"/>
              <a:t>kernel</a:t>
            </a:r>
            <a:r>
              <a:rPr lang="en-US" sz="2000" dirty="0" err="1" smtClean="0"/>
              <a:t>，</a:t>
            </a:r>
            <a:r>
              <a:rPr lang="en-US" altLang="zh-CN" sz="2000" dirty="0" err="1" smtClean="0"/>
              <a:t>toolchain</a:t>
            </a:r>
            <a:r>
              <a:rPr lang="en-US" altLang="zh-CN" sz="2000" dirty="0" smtClean="0"/>
              <a:t>  etc.</a:t>
            </a:r>
          </a:p>
          <a:p>
            <a:pPr marL="271463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 smtClean="0"/>
              <a:t>选定参考板</a:t>
            </a:r>
            <a:endParaRPr lang="en-US" sz="2400" dirty="0" smtClean="0"/>
          </a:p>
          <a:p>
            <a:pPr marL="546100" lvl="1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 smtClean="0"/>
              <a:t>选择一个内核中已经支持，且和自己的开发</a:t>
            </a:r>
            <a:r>
              <a:rPr lang="zh-CN" altLang="en-US" sz="2000" dirty="0" smtClean="0"/>
              <a:t>板</a:t>
            </a:r>
            <a:r>
              <a:rPr lang="en-US" sz="2000" dirty="0" err="1" smtClean="0"/>
              <a:t>相似的参考板为</a:t>
            </a:r>
            <a:r>
              <a:rPr lang="zh-CN" altLang="en-US" sz="2000" dirty="0" smtClean="0"/>
              <a:t>模板</a:t>
            </a:r>
            <a:r>
              <a:rPr lang="en-US" sz="2000" dirty="0" smtClean="0"/>
              <a:t>，进</a:t>
            </a:r>
            <a:r>
              <a:rPr lang="zh-CN" altLang="en-US" sz="2000" dirty="0" smtClean="0"/>
              <a:t>行</a:t>
            </a:r>
            <a:r>
              <a:rPr lang="en-US" sz="2000" dirty="0" err="1" smtClean="0"/>
              <a:t>修改</a:t>
            </a:r>
            <a:endParaRPr lang="en-US" sz="2000" dirty="0" smtClean="0"/>
          </a:p>
          <a:p>
            <a:pPr marL="271463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 smtClean="0"/>
              <a:t>修改开发板相关代码</a:t>
            </a:r>
            <a:endParaRPr lang="en-US" sz="2400" dirty="0" smtClean="0"/>
          </a:p>
          <a:p>
            <a:pPr marL="546100" lvl="1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 smtClean="0"/>
              <a:t>完成</a:t>
            </a:r>
            <a:r>
              <a:rPr lang="en-US" altLang="zh-CN" sz="2000" dirty="0" err="1" smtClean="0"/>
              <a:t>BSP</a:t>
            </a:r>
            <a:r>
              <a:rPr lang="en-US" sz="2000" dirty="0" err="1" smtClean="0"/>
              <a:t>的修改移植</a:t>
            </a:r>
            <a:endParaRPr lang="en-US" sz="2000" dirty="0" smtClean="0"/>
          </a:p>
          <a:p>
            <a:pPr marL="546100" lvl="1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err="1" smtClean="0">
                <a:solidFill>
                  <a:srgbClr val="B292CA"/>
                </a:solidFill>
                <a:latin typeface="Arial Narrow" pitchFamily="34" charset="0"/>
              </a:rPr>
              <a:t>如：</a:t>
            </a:r>
            <a:r>
              <a:rPr lang="en-US" altLang="zh-CN" sz="2000" b="1" dirty="0" err="1" smtClean="0">
                <a:solidFill>
                  <a:srgbClr val="B292CA"/>
                </a:solidFill>
                <a:latin typeface="Arial Narrow" pitchFamily="34" charset="0"/>
              </a:rPr>
              <a:t>arch</a:t>
            </a:r>
            <a:r>
              <a:rPr lang="en-US" altLang="zh-CN" sz="2000" b="1" dirty="0" smtClean="0">
                <a:solidFill>
                  <a:srgbClr val="B292CA"/>
                </a:solidFill>
                <a:latin typeface="Arial Narrow" pitchFamily="34" charset="0"/>
              </a:rPr>
              <a:t>/arm/</a:t>
            </a:r>
            <a:r>
              <a:rPr lang="en-US" altLang="zh-CN" sz="2000" b="1" dirty="0" err="1" smtClean="0">
                <a:solidFill>
                  <a:srgbClr val="B292CA"/>
                </a:solidFill>
                <a:latin typeface="Arial Narrow" pitchFamily="34" charset="0"/>
              </a:rPr>
              <a:t>mach-exynos</a:t>
            </a:r>
            <a:r>
              <a:rPr lang="en-US" altLang="zh-CN" sz="2000" b="1" dirty="0" smtClean="0">
                <a:solidFill>
                  <a:srgbClr val="B292CA"/>
                </a:solidFill>
                <a:latin typeface="Arial Narrow" pitchFamily="34" charset="0"/>
              </a:rPr>
              <a:t>/ </a:t>
            </a:r>
          </a:p>
          <a:p>
            <a:pPr marL="546100" lvl="1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dirty="0"/>
              <a:t>如果使用设备树则修改设备树文件</a:t>
            </a:r>
            <a:endParaRPr lang="en-US" altLang="zh-CN" sz="2000" dirty="0"/>
          </a:p>
          <a:p>
            <a:pPr marL="546100" lvl="1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B292CA"/>
                </a:solidFill>
                <a:latin typeface="Arial Narrow" pitchFamily="34" charset="0"/>
              </a:rPr>
              <a:t>如：</a:t>
            </a:r>
            <a:r>
              <a:rPr lang="en-US" altLang="zh-CN" sz="2000" b="1" dirty="0" smtClean="0">
                <a:solidFill>
                  <a:srgbClr val="B292CA"/>
                </a:solidFill>
                <a:latin typeface="Arial Narrow" pitchFamily="34" charset="0"/>
              </a:rPr>
              <a:t>arch/arm/boot/</a:t>
            </a:r>
            <a:r>
              <a:rPr lang="en-US" altLang="zh-CN" sz="2000" b="1" dirty="0" err="1" smtClean="0">
                <a:solidFill>
                  <a:srgbClr val="B292CA"/>
                </a:solidFill>
                <a:latin typeface="Arial Narrow" pitchFamily="34" charset="0"/>
              </a:rPr>
              <a:t>dts</a:t>
            </a:r>
            <a:r>
              <a:rPr lang="en-US" altLang="zh-CN" sz="2000" b="1" dirty="0" smtClean="0">
                <a:solidFill>
                  <a:srgbClr val="B292CA"/>
                </a:solidFill>
                <a:latin typeface="Arial Narrow" pitchFamily="34" charset="0"/>
              </a:rPr>
              <a:t>/exynos4412-origen.dts</a:t>
            </a:r>
            <a:endParaRPr lang="en-US" altLang="zh-CN" sz="2000" b="1" dirty="0" smtClean="0">
              <a:solidFill>
                <a:srgbClr val="B292CA"/>
              </a:solidFill>
              <a:latin typeface="Arial Narrow" pitchFamily="34" charset="0"/>
            </a:endParaRPr>
          </a:p>
          <a:p>
            <a:pPr marL="271463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 smtClean="0"/>
              <a:t>添加驱动</a:t>
            </a:r>
            <a:endParaRPr lang="en-US" sz="2000" dirty="0" smtClean="0"/>
          </a:p>
          <a:p>
            <a:pPr marL="271463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 smtClean="0"/>
              <a:t>编译、调试、</a:t>
            </a:r>
            <a:r>
              <a:rPr lang="en-US" sz="2400" dirty="0" err="1" smtClean="0"/>
              <a:t>下载内核</a:t>
            </a:r>
            <a:endParaRPr lang="en-US" sz="2400" dirty="0"/>
          </a:p>
          <a:p>
            <a:pPr marL="271463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Arial Narrow" pitchFamily="34" charset="0"/>
              </a:rPr>
              <a:t>板级支持相关代码</a:t>
            </a:r>
          </a:p>
        </p:txBody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31188" cy="4911725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 smtClean="0">
                <a:latin typeface="Arial Narrow" pitchFamily="34" charset="0"/>
              </a:rPr>
              <a:t>移植相关目录和代码</a:t>
            </a:r>
            <a:endParaRPr lang="en-US" sz="2400" dirty="0" smtClean="0"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8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>
                <a:solidFill>
                  <a:srgbClr val="5B24D6"/>
                </a:solidFill>
                <a:latin typeface="Arial Narrow" pitchFamily="34" charset="0"/>
              </a:rPr>
              <a:t>arch/arm/</a:t>
            </a:r>
            <a:r>
              <a:rPr lang="en-US" altLang="zh-CN" sz="1800" dirty="0" err="1" smtClean="0">
                <a:solidFill>
                  <a:srgbClr val="5B24D6"/>
                </a:solidFill>
                <a:latin typeface="Arial Narrow" pitchFamily="34" charset="0"/>
              </a:rPr>
              <a:t>mach-exynos</a:t>
            </a:r>
            <a:endParaRPr lang="en-US" altLang="zh-CN" sz="1800" dirty="0" smtClean="0">
              <a:solidFill>
                <a:srgbClr val="5B24D6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8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>
                <a:solidFill>
                  <a:srgbClr val="5B24D6"/>
                </a:solidFill>
              </a:rPr>
              <a:t>arch/arm/plat-</a:t>
            </a:r>
            <a:r>
              <a:rPr lang="en-US" altLang="zh-CN" sz="1800" dirty="0" err="1" smtClean="0">
                <a:solidFill>
                  <a:srgbClr val="5B24D6"/>
                </a:solidFill>
              </a:rPr>
              <a:t>samsung</a:t>
            </a:r>
            <a:endParaRPr lang="en-US" altLang="zh-CN" sz="1800" dirty="0" smtClean="0">
              <a:solidFill>
                <a:srgbClr val="5B24D6"/>
              </a:solidFill>
            </a:endParaRPr>
          </a:p>
          <a:p>
            <a:pPr marL="546100" lvl="1" defTabSz="449263" eaLnBrk="1" hangingPunct="1">
              <a:lnSpc>
                <a:spcPct val="8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>
                <a:solidFill>
                  <a:srgbClr val="5B24D6"/>
                </a:solidFill>
                <a:latin typeface="Arial Narrow" pitchFamily="34" charset="0"/>
              </a:rPr>
              <a:t>arch/arm/tools/</a:t>
            </a:r>
            <a:r>
              <a:rPr lang="en-US" altLang="zh-CN" sz="1800" dirty="0" err="1" smtClean="0">
                <a:solidFill>
                  <a:srgbClr val="5B24D6"/>
                </a:solidFill>
                <a:latin typeface="Arial Narrow" pitchFamily="34" charset="0"/>
              </a:rPr>
              <a:t>mach</a:t>
            </a:r>
            <a:r>
              <a:rPr lang="en-US" altLang="zh-CN" sz="1800" dirty="0" smtClean="0">
                <a:solidFill>
                  <a:srgbClr val="5B24D6"/>
                </a:solidFill>
                <a:latin typeface="Arial Narrow" pitchFamily="34" charset="0"/>
              </a:rPr>
              <a:t>-types </a:t>
            </a:r>
          </a:p>
          <a:p>
            <a:pPr marL="546100" lvl="1" defTabSz="449263" eaLnBrk="1" hangingPunct="1">
              <a:lnSpc>
                <a:spcPct val="8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>
                <a:solidFill>
                  <a:srgbClr val="5B24D6"/>
                </a:solidFill>
                <a:latin typeface="Arial Narrow" pitchFamily="34" charset="0"/>
              </a:rPr>
              <a:t>arch/arm/</a:t>
            </a:r>
            <a:r>
              <a:rPr lang="en-US" altLang="zh-CN" sz="1800" dirty="0" err="1" smtClean="0">
                <a:solidFill>
                  <a:srgbClr val="5B24D6"/>
                </a:solidFill>
                <a:latin typeface="Arial Narrow" pitchFamily="34" charset="0"/>
              </a:rPr>
              <a:t>Kconfig</a:t>
            </a:r>
            <a:endParaRPr lang="en-US" altLang="zh-CN" sz="1800" dirty="0" smtClean="0">
              <a:solidFill>
                <a:srgbClr val="5B24D6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8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>
                <a:solidFill>
                  <a:srgbClr val="5B24D6"/>
                </a:solidFill>
                <a:latin typeface="Arial Narrow" pitchFamily="34" charset="0"/>
              </a:rPr>
              <a:t>arch/arm/</a:t>
            </a:r>
            <a:r>
              <a:rPr lang="en-US" altLang="zh-CN" sz="1800" dirty="0" err="1" smtClean="0">
                <a:solidFill>
                  <a:srgbClr val="5B24D6"/>
                </a:solidFill>
                <a:latin typeface="Arial Narrow" pitchFamily="34" charset="0"/>
              </a:rPr>
              <a:t>Makefile</a:t>
            </a:r>
            <a:endParaRPr lang="en-US" altLang="zh-CN" sz="1800" dirty="0" smtClean="0">
              <a:solidFill>
                <a:srgbClr val="5B24D6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8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>
                <a:solidFill>
                  <a:srgbClr val="5B24D6"/>
                </a:solidFill>
                <a:latin typeface="Arial Narrow" pitchFamily="34" charset="0"/>
              </a:rPr>
              <a:t>arch/arm/boot/compressed</a:t>
            </a:r>
          </a:p>
          <a:p>
            <a:pPr marL="546100" lvl="1" defTabSz="449263" eaLnBrk="1" hangingPunct="1">
              <a:lnSpc>
                <a:spcPct val="8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solidFill>
                  <a:srgbClr val="5B24D6"/>
                </a:solidFill>
                <a:latin typeface="Arial Narrow" pitchFamily="34" charset="0"/>
              </a:rPr>
              <a:t>a</a:t>
            </a:r>
            <a:r>
              <a:rPr lang="en-US" altLang="zh-CN" sz="1800" dirty="0" smtClean="0">
                <a:solidFill>
                  <a:srgbClr val="5B24D6"/>
                </a:solidFill>
                <a:latin typeface="Arial Narrow" pitchFamily="34" charset="0"/>
              </a:rPr>
              <a:t>rch/arm/boot/</a:t>
            </a:r>
            <a:r>
              <a:rPr lang="en-US" altLang="zh-CN" sz="1800" dirty="0" err="1" smtClean="0">
                <a:solidFill>
                  <a:srgbClr val="5B24D6"/>
                </a:solidFill>
                <a:latin typeface="Arial Narrow" pitchFamily="34" charset="0"/>
              </a:rPr>
              <a:t>dts</a:t>
            </a:r>
            <a:r>
              <a:rPr lang="en-US" altLang="zh-CN" sz="1800" dirty="0" smtClean="0">
                <a:solidFill>
                  <a:srgbClr val="5B24D6"/>
                </a:solidFill>
                <a:latin typeface="Arial Narrow" pitchFamily="34" charset="0"/>
              </a:rPr>
              <a:t>/</a:t>
            </a:r>
            <a:endParaRPr lang="en-US" altLang="zh-CN" sz="1800" dirty="0" smtClean="0">
              <a:solidFill>
                <a:srgbClr val="5B24D6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8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err="1" smtClean="0">
                <a:solidFill>
                  <a:srgbClr val="5B24D6"/>
                </a:solidFill>
                <a:latin typeface="Arial Narrow" pitchFamily="34" charset="0"/>
              </a:rPr>
              <a:t>Makefile</a:t>
            </a:r>
            <a:endParaRPr lang="en-US" altLang="zh-CN" sz="1800" dirty="0" smtClean="0">
              <a:solidFill>
                <a:srgbClr val="5B24D6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8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 smtClean="0">
              <a:solidFill>
                <a:srgbClr val="5B24D6"/>
              </a:solidFill>
              <a:latin typeface="Arial Narrow" pitchFamily="34" charset="0"/>
            </a:endParaRPr>
          </a:p>
          <a:p>
            <a:pPr marL="271463" indent="-271463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 smtClean="0">
                <a:latin typeface="Arial Narrow" pitchFamily="34" charset="0"/>
              </a:rPr>
              <a:t>添加基本驱动</a:t>
            </a:r>
            <a:endParaRPr lang="en-US" sz="2400" dirty="0" smtClean="0"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err="1" smtClean="0">
                <a:latin typeface="Arial Narrow" pitchFamily="34" charset="0"/>
              </a:rPr>
              <a:t>闪存驱动（</a:t>
            </a:r>
            <a:r>
              <a:rPr lang="en-US" altLang="zh-CN" sz="1800" dirty="0" err="1" smtClean="0">
                <a:latin typeface="Arial Narrow" pitchFamily="34" charset="0"/>
              </a:rPr>
              <a:t>MTD</a:t>
            </a:r>
            <a:r>
              <a:rPr lang="en-US" altLang="zh-CN" sz="1800" dirty="0" smtClean="0">
                <a:latin typeface="Arial Narrow" pitchFamily="34" charset="0"/>
              </a:rPr>
              <a:t> NAND</a:t>
            </a:r>
            <a:r>
              <a:rPr lang="en-US" sz="1800" dirty="0" smtClean="0">
                <a:latin typeface="Arial Narrow" pitchFamily="34" charset="0"/>
              </a:rPr>
              <a:t>）</a:t>
            </a: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Arial Narrow" pitchFamily="34" charset="0"/>
              </a:rPr>
              <a:t>串口用来打印信息</a:t>
            </a:r>
            <a:r>
              <a:rPr lang="en-US" sz="1800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marL="820738" lvl="2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 err="1" smtClean="0">
                <a:latin typeface="Arial Narrow" pitchFamily="34" charset="0"/>
              </a:rPr>
              <a:t>可以在内核启动之前打印信息</a:t>
            </a:r>
            <a:endParaRPr lang="en-US" sz="1600" dirty="0" smtClean="0">
              <a:latin typeface="Arial Narrow" pitchFamily="34" charset="0"/>
            </a:endParaRPr>
          </a:p>
          <a:p>
            <a:pPr marL="820738" lvl="2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 err="1" smtClean="0">
                <a:latin typeface="Arial Narrow" pitchFamily="34" charset="0"/>
              </a:rPr>
              <a:t>内核启动后可以通过</a:t>
            </a:r>
            <a:r>
              <a:rPr lang="en-US" altLang="zh-CN" sz="1600" dirty="0" err="1" smtClean="0">
                <a:latin typeface="Arial Narrow" pitchFamily="34" charset="0"/>
              </a:rPr>
              <a:t>console</a:t>
            </a:r>
            <a:r>
              <a:rPr lang="en-US" sz="1600" dirty="0" err="1" smtClean="0">
                <a:latin typeface="Arial Narrow" pitchFamily="34" charset="0"/>
              </a:rPr>
              <a:t>打印信息</a:t>
            </a:r>
            <a:endParaRPr lang="en-US" sz="1600" dirty="0" smtClean="0"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Arial Narrow" pitchFamily="34" charset="0"/>
              </a:rPr>
              <a:t>网络支持可以使得开发调试更为方便</a:t>
            </a:r>
            <a:endParaRPr lang="en-US" sz="18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820738" lvl="2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 err="1" smtClean="0">
                <a:latin typeface="Arial Narrow" pitchFamily="34" charset="0"/>
              </a:rPr>
              <a:t>如挂载网络文件系统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altLang="zh-CN" sz="1600" dirty="0" err="1" smtClean="0">
                <a:latin typeface="Arial Narrow" pitchFamily="34" charset="0"/>
              </a:rPr>
              <a:t>nfs</a:t>
            </a:r>
            <a:endParaRPr lang="en-US" altLang="zh-CN" sz="1600" dirty="0" smtClean="0">
              <a:latin typeface="Arial Narrow" pitchFamily="34" charset="0"/>
            </a:endParaRPr>
          </a:p>
          <a:p>
            <a:pPr marL="271463" indent="-271463" defTabSz="449263" eaLnBrk="1" hangingPunct="1">
              <a:lnSpc>
                <a:spcPct val="8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600" dirty="0" smtClean="0"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Arial Narrow" pitchFamily="34" charset="0"/>
              </a:rPr>
              <a:t>移植样例</a:t>
            </a:r>
          </a:p>
        </p:txBody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31188" cy="4911725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>
                <a:latin typeface="Arial Narrow" pitchFamily="34" charset="0"/>
              </a:rPr>
              <a:t>体系结构</a:t>
            </a:r>
            <a:r>
              <a:rPr lang="en-US" altLang="zh-CN" dirty="0" smtClean="0">
                <a:latin typeface="Arial Narrow" pitchFamily="34" charset="0"/>
              </a:rPr>
              <a:t>:  </a:t>
            </a:r>
            <a:r>
              <a:rPr lang="en-US" altLang="zh-CN" dirty="0" smtClean="0">
                <a:latin typeface="Arial Narrow" pitchFamily="34" charset="0"/>
              </a:rPr>
              <a:t>CORTEX-A9</a:t>
            </a:r>
            <a:endParaRPr lang="en-US" altLang="zh-CN" dirty="0" smtClean="0">
              <a:latin typeface="Arial Narrow" pitchFamily="34" charset="0"/>
            </a:endParaRPr>
          </a:p>
          <a:p>
            <a:pPr marL="271463" indent="-271463" defTabSz="449263" eaLnBrk="1" hangingPunct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>
                <a:latin typeface="Arial Narrow" pitchFamily="34" charset="0"/>
              </a:rPr>
              <a:t>处理器</a:t>
            </a:r>
            <a:r>
              <a:rPr lang="en-US" altLang="zh-CN" dirty="0" smtClean="0">
                <a:latin typeface="Arial Narrow" pitchFamily="34" charset="0"/>
              </a:rPr>
              <a:t>: Samsung </a:t>
            </a:r>
            <a:r>
              <a:rPr lang="en-US" altLang="zh-CN" dirty="0" smtClean="0">
                <a:latin typeface="Arial Narrow" pitchFamily="34" charset="0"/>
              </a:rPr>
              <a:t>Exynos4412</a:t>
            </a:r>
            <a:endParaRPr lang="en-US" altLang="zh-CN" dirty="0" smtClean="0">
              <a:latin typeface="Arial Narrow" pitchFamily="34" charset="0"/>
            </a:endParaRPr>
          </a:p>
          <a:p>
            <a:pPr marL="271463" indent="-271463" defTabSz="449263" eaLnBrk="1" hangingPunct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>
                <a:latin typeface="Arial Narrow" pitchFamily="34" charset="0"/>
              </a:rPr>
              <a:t>开发板</a:t>
            </a:r>
            <a:r>
              <a:rPr lang="en-US" altLang="zh-CN" dirty="0" smtClean="0">
                <a:latin typeface="Arial Narrow" pitchFamily="34" charset="0"/>
              </a:rPr>
              <a:t>:  </a:t>
            </a:r>
            <a:r>
              <a:rPr lang="en-US" altLang="zh-CN" dirty="0" smtClean="0">
                <a:latin typeface="Arial Narrow" pitchFamily="34" charset="0"/>
              </a:rPr>
              <a:t>FS4412</a:t>
            </a:r>
            <a:endParaRPr lang="en-US" altLang="zh-CN" dirty="0" smtClean="0">
              <a:latin typeface="Arial Narrow" pitchFamily="34" charset="0"/>
            </a:endParaRPr>
          </a:p>
          <a:p>
            <a:pPr marL="271463" indent="-271463" defTabSz="449263" eaLnBrk="1" hangingPunct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Arial Narrow" pitchFamily="34" charset="0"/>
              </a:rPr>
              <a:t>Linux</a:t>
            </a:r>
            <a:r>
              <a:rPr lang="en-US" dirty="0" smtClean="0">
                <a:latin typeface="Arial Narrow" pitchFamily="34" charset="0"/>
              </a:rPr>
              <a:t>内核版本：</a:t>
            </a:r>
            <a:r>
              <a:rPr lang="en-US" dirty="0" smtClean="0">
                <a:latin typeface="Arial Narrow" pitchFamily="34" charset="0"/>
              </a:rPr>
              <a:t>3.14</a:t>
            </a:r>
            <a:endParaRPr lang="en-US" altLang="zh-CN" dirty="0" smtClean="0"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Arial Narrow" pitchFamily="34" charset="0"/>
              </a:rPr>
              <a:t>移植相关</a:t>
            </a:r>
          </a:p>
        </p:txBody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31188" cy="4911725"/>
          </a:xfrm>
        </p:spPr>
        <p:txBody>
          <a:bodyPr/>
          <a:lstStyle/>
          <a:p>
            <a:pPr marL="271463" indent="-2714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/>
              <a:t>相关代码和目录</a:t>
            </a:r>
            <a:endParaRPr lang="en-US" dirty="0" smtClean="0"/>
          </a:p>
          <a:p>
            <a:pPr marL="546100" lvl="1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arch/arm/</a:t>
            </a:r>
            <a:r>
              <a:rPr lang="en-US" altLang="zh-CN" dirty="0" err="1" smtClean="0"/>
              <a:t>Kconfig</a:t>
            </a:r>
            <a:r>
              <a:rPr lang="en-US" altLang="zh-CN" dirty="0" smtClean="0"/>
              <a:t>   </a:t>
            </a:r>
          </a:p>
          <a:p>
            <a:pPr marL="546100" lvl="1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arch/arm/</a:t>
            </a:r>
            <a:r>
              <a:rPr lang="en-US" altLang="zh-CN" dirty="0" err="1" smtClean="0"/>
              <a:t>Makefile</a:t>
            </a:r>
            <a:endParaRPr lang="en-US" altLang="zh-CN" dirty="0" smtClean="0"/>
          </a:p>
          <a:p>
            <a:pPr marL="546100" lvl="1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arch/arm/boot/Makefile</a:t>
            </a:r>
          </a:p>
          <a:p>
            <a:pPr marL="546100" lvl="1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Arch/arm/boot/</a:t>
            </a:r>
            <a:r>
              <a:rPr lang="en-US" altLang="zh-CN" dirty="0" err="1" smtClean="0"/>
              <a:t>dts</a:t>
            </a:r>
            <a:r>
              <a:rPr lang="en-US" altLang="zh-CN" dirty="0" smtClean="0"/>
              <a:t>/exynos4412-origen.dts</a:t>
            </a:r>
            <a:endParaRPr lang="en-US" altLang="zh-CN" dirty="0" smtClean="0"/>
          </a:p>
          <a:p>
            <a:pPr marL="546100" lvl="1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arch/arm/</a:t>
            </a:r>
            <a:r>
              <a:rPr lang="en-US" altLang="zh-CN" dirty="0" err="1" smtClean="0"/>
              <a:t>mach-exynos</a:t>
            </a:r>
            <a:r>
              <a:rPr lang="en-US" altLang="zh-CN" dirty="0" smtClean="0"/>
              <a:t>/*</a:t>
            </a:r>
            <a:endParaRPr lang="en-US" altLang="zh-CN" dirty="0" smtClean="0"/>
          </a:p>
          <a:p>
            <a:pPr marL="546100" lvl="1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arch/arm/plat-</a:t>
            </a:r>
            <a:r>
              <a:rPr lang="en-US" altLang="zh-CN" dirty="0" err="1" smtClean="0"/>
              <a:t>samsung</a:t>
            </a:r>
            <a:r>
              <a:rPr lang="en-US" altLang="zh-CN" dirty="0" smtClean="0"/>
              <a:t>/*</a:t>
            </a:r>
            <a:endParaRPr lang="en-US" altLang="zh-CN" dirty="0" smtClean="0"/>
          </a:p>
          <a:p>
            <a:pPr marL="546100" lvl="1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arch/arm/tools/mach-types</a:t>
            </a:r>
          </a:p>
          <a:p>
            <a:pPr marL="546100" lvl="1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arch/arm/boot/compressed/</a:t>
            </a:r>
            <a:r>
              <a:rPr lang="en-US" altLang="zh-CN" dirty="0" err="1" smtClean="0"/>
              <a:t>head.S</a:t>
            </a:r>
            <a:r>
              <a:rPr lang="en-US" altLang="zh-CN" dirty="0" smtClean="0"/>
              <a:t>  </a:t>
            </a:r>
          </a:p>
          <a:p>
            <a:pPr marL="546100" lvl="1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arch/arm/boot/compressed/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 </a:t>
            </a:r>
          </a:p>
          <a:p>
            <a:pPr marL="546100" lvl="1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 smtClean="0"/>
              <a:t>Makefile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平台代码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一</a:t>
            </a:r>
            <a:endParaRPr lang="en-US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 lIns="90000" tIns="46800" rIns="90000" bIns="46800"/>
          <a:lstStyle/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Arial Narrow" pitchFamily="34" charset="0"/>
              </a:rPr>
              <a:t> </a:t>
            </a:r>
            <a:r>
              <a:rPr lang="en-US" altLang="zh-CN" sz="2000" dirty="0" smtClean="0">
                <a:latin typeface="Arial Narrow" pitchFamily="34" charset="0"/>
              </a:rPr>
              <a:t>        </a:t>
            </a:r>
            <a:r>
              <a:rPr lang="zh-CN" altLang="en-US" sz="2000" dirty="0" smtClean="0">
                <a:latin typeface="Arial Narrow" pitchFamily="34" charset="0"/>
              </a:rPr>
              <a:t>在内核里有一个结构“</a:t>
            </a:r>
            <a:r>
              <a:rPr lang="en-US" altLang="zh-CN" sz="2000" dirty="0" err="1" smtClean="0">
                <a:latin typeface="Arial Narrow" pitchFamily="34" charset="0"/>
              </a:rPr>
              <a:t>struct</a:t>
            </a:r>
            <a:r>
              <a:rPr lang="en-US" altLang="zh-CN" sz="2000" dirty="0" smtClean="0">
                <a:latin typeface="Arial Narrow" pitchFamily="34" charset="0"/>
              </a:rPr>
              <a:t> </a:t>
            </a:r>
            <a:r>
              <a:rPr lang="en-US" altLang="zh-CN" sz="2000" dirty="0" err="1" smtClean="0">
                <a:latin typeface="Arial Narrow" pitchFamily="34" charset="0"/>
              </a:rPr>
              <a:t>machine_desc</a:t>
            </a:r>
            <a:r>
              <a:rPr lang="zh-CN" altLang="en-US" sz="2000" dirty="0" smtClean="0">
                <a:latin typeface="Arial Narrow" pitchFamily="34" charset="0"/>
              </a:rPr>
              <a:t>”</a:t>
            </a:r>
            <a:r>
              <a:rPr lang="en-US" altLang="zh-CN" sz="2000" dirty="0" smtClean="0">
                <a:latin typeface="Arial Narrow" pitchFamily="34" charset="0"/>
              </a:rPr>
              <a:t>,</a:t>
            </a:r>
            <a:r>
              <a:rPr lang="zh-CN" altLang="en-US" sz="2000" dirty="0" smtClean="0">
                <a:latin typeface="Arial Narrow" pitchFamily="34" charset="0"/>
              </a:rPr>
              <a:t>内核用这个结构表示一个实际存在的板子，而针对每个板子都会有一个文件定义这个结构体，这个文件叫平台代码；</a:t>
            </a:r>
            <a:endParaRPr lang="en-US" altLang="zh-CN" sz="2000" dirty="0" smtClean="0">
              <a:latin typeface="Arial Narrow" pitchFamily="34" charset="0"/>
            </a:endParaRP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Arial Narrow" pitchFamily="34" charset="0"/>
              </a:rPr>
              <a:t> </a:t>
            </a:r>
            <a:r>
              <a:rPr lang="en-US" altLang="zh-CN" sz="2000" dirty="0" smtClean="0">
                <a:latin typeface="Arial Narrow" pitchFamily="34" charset="0"/>
              </a:rPr>
              <a:t>        </a:t>
            </a:r>
            <a:r>
              <a:rPr lang="zh-CN" altLang="en-US" sz="2000" dirty="0" smtClean="0">
                <a:latin typeface="Arial Narrow" pitchFamily="34" charset="0"/>
              </a:rPr>
              <a:t>如：</a:t>
            </a:r>
            <a:r>
              <a:rPr lang="en-US" altLang="zh-CN" sz="2000" dirty="0" smtClean="0">
                <a:latin typeface="Arial Narrow" pitchFamily="34" charset="0"/>
              </a:rPr>
              <a:t>arch/arm/mach-s5pv21/mach-smdkv210.c(</a:t>
            </a:r>
            <a:r>
              <a:rPr lang="zh-CN" altLang="en-US" sz="2000" dirty="0" smtClean="0">
                <a:latin typeface="Arial Narrow" pitchFamily="34" charset="0"/>
              </a:rPr>
              <a:t>新版本内核中没有基于</a:t>
            </a:r>
            <a:r>
              <a:rPr lang="en-US" altLang="zh-CN" sz="2000" dirty="0" smtClean="0">
                <a:latin typeface="Arial Narrow" pitchFamily="34" charset="0"/>
              </a:rPr>
              <a:t>Exynos4412</a:t>
            </a:r>
            <a:r>
              <a:rPr lang="zh-CN" altLang="en-US" sz="2000" dirty="0" smtClean="0">
                <a:latin typeface="Arial Narrow" pitchFamily="34" charset="0"/>
              </a:rPr>
              <a:t>的平台代码，这里以</a:t>
            </a:r>
            <a:r>
              <a:rPr lang="en-US" altLang="zh-CN" sz="2000" dirty="0" smtClean="0">
                <a:latin typeface="Arial Narrow" pitchFamily="34" charset="0"/>
              </a:rPr>
              <a:t>s5pv210</a:t>
            </a:r>
            <a:r>
              <a:rPr lang="zh-CN" altLang="en-US" sz="2000" dirty="0" smtClean="0">
                <a:latin typeface="Arial Narrow" pitchFamily="34" charset="0"/>
              </a:rPr>
              <a:t>为例</a:t>
            </a:r>
            <a:r>
              <a:rPr lang="en-US" altLang="zh-CN" sz="2000" dirty="0" smtClean="0">
                <a:latin typeface="Arial Narrow" pitchFamily="34" charset="0"/>
              </a:rPr>
              <a:t>)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Arial Narrow" pitchFamily="34" charset="0"/>
              </a:rPr>
              <a:t>     </a:t>
            </a:r>
            <a:r>
              <a:rPr lang="en-US" altLang="zh-CN" sz="1800" dirty="0" err="1" smtClean="0">
                <a:latin typeface="Arial Narrow" pitchFamily="34" charset="0"/>
              </a:rPr>
              <a:t>struct</a:t>
            </a:r>
            <a:r>
              <a:rPr lang="en-US" altLang="zh-CN" sz="1800" dirty="0" smtClean="0">
                <a:latin typeface="Arial Narrow" pitchFamily="34" charset="0"/>
              </a:rPr>
              <a:t> </a:t>
            </a:r>
            <a:r>
              <a:rPr lang="en-US" altLang="zh-CN" sz="1800" dirty="0" err="1">
                <a:latin typeface="Arial Narrow" pitchFamily="34" charset="0"/>
              </a:rPr>
              <a:t>machine_desc</a:t>
            </a:r>
            <a:r>
              <a:rPr lang="en-US" altLang="zh-CN" sz="1800" dirty="0">
                <a:latin typeface="Arial Narrow" pitchFamily="34" charset="0"/>
              </a:rPr>
              <a:t> {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unsigned </a:t>
            </a:r>
            <a:r>
              <a:rPr lang="en-US" altLang="zh-CN" sz="1800" dirty="0" err="1" smtClean="0">
                <a:latin typeface="Arial Narrow" pitchFamily="34" charset="0"/>
              </a:rPr>
              <a:t>int</a:t>
            </a:r>
            <a:r>
              <a:rPr lang="en-US" altLang="zh-CN" sz="1800" dirty="0" smtClean="0">
                <a:latin typeface="Arial Narrow" pitchFamily="34" charset="0"/>
              </a:rPr>
              <a:t>             nr</a:t>
            </a:r>
            <a:r>
              <a:rPr lang="en-US" altLang="zh-CN" sz="1800" dirty="0">
                <a:latin typeface="Arial Narrow" pitchFamily="34" charset="0"/>
              </a:rPr>
              <a:t>;	</a:t>
            </a:r>
            <a:r>
              <a:rPr lang="en-US" altLang="zh-CN" sz="1800" dirty="0" smtClean="0">
                <a:latin typeface="Arial Narrow" pitchFamily="34" charset="0"/>
              </a:rPr>
              <a:t>/* </a:t>
            </a:r>
            <a:r>
              <a:rPr lang="en-US" altLang="zh-CN" sz="1800" dirty="0">
                <a:latin typeface="Arial Narrow" pitchFamily="34" charset="0"/>
              </a:rPr>
              <a:t>architecture number	*/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</a:t>
            </a:r>
            <a:r>
              <a:rPr lang="en-US" altLang="zh-CN" sz="1800" dirty="0" err="1">
                <a:latin typeface="Arial Narrow" pitchFamily="34" charset="0"/>
              </a:rPr>
              <a:t>const</a:t>
            </a:r>
            <a:r>
              <a:rPr lang="en-US" altLang="zh-CN" sz="1800" dirty="0">
                <a:latin typeface="Arial Narrow" pitchFamily="34" charset="0"/>
              </a:rPr>
              <a:t> char	 </a:t>
            </a:r>
            <a:r>
              <a:rPr lang="en-US" altLang="zh-CN" sz="1800" dirty="0" smtClean="0">
                <a:latin typeface="Arial Narrow" pitchFamily="34" charset="0"/>
              </a:rPr>
              <a:t>              *</a:t>
            </a:r>
            <a:r>
              <a:rPr lang="en-US" altLang="zh-CN" sz="1800" dirty="0">
                <a:latin typeface="Arial Narrow" pitchFamily="34" charset="0"/>
              </a:rPr>
              <a:t>name;	</a:t>
            </a:r>
            <a:r>
              <a:rPr lang="en-US" altLang="zh-CN" sz="1800" dirty="0" smtClean="0">
                <a:latin typeface="Arial Narrow" pitchFamily="34" charset="0"/>
              </a:rPr>
              <a:t>/* </a:t>
            </a:r>
            <a:r>
              <a:rPr lang="en-US" altLang="zh-CN" sz="1800" dirty="0">
                <a:latin typeface="Arial Narrow" pitchFamily="34" charset="0"/>
              </a:rPr>
              <a:t>architecture name	*/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unsigned </a:t>
            </a:r>
            <a:r>
              <a:rPr lang="en-US" altLang="zh-CN" sz="1800" dirty="0" smtClean="0">
                <a:latin typeface="Arial Narrow" pitchFamily="34" charset="0"/>
              </a:rPr>
              <a:t>long          </a:t>
            </a:r>
            <a:r>
              <a:rPr lang="en-US" altLang="zh-CN" sz="1800" dirty="0" err="1" smtClean="0">
                <a:latin typeface="Arial Narrow" pitchFamily="34" charset="0"/>
              </a:rPr>
              <a:t>atag_offset</a:t>
            </a:r>
            <a:r>
              <a:rPr lang="en-US" altLang="zh-CN" sz="1800" dirty="0">
                <a:latin typeface="Arial Narrow" pitchFamily="34" charset="0"/>
              </a:rPr>
              <a:t>;	/* tagged list (relative) */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</a:t>
            </a:r>
            <a:r>
              <a:rPr lang="en-US" altLang="zh-CN" sz="1800" dirty="0" err="1">
                <a:latin typeface="Arial Narrow" pitchFamily="34" charset="0"/>
              </a:rPr>
              <a:t>const</a:t>
            </a:r>
            <a:r>
              <a:rPr lang="en-US" altLang="zh-CN" sz="1800" dirty="0">
                <a:latin typeface="Arial Narrow" pitchFamily="34" charset="0"/>
              </a:rPr>
              <a:t> char *</a:t>
            </a:r>
            <a:r>
              <a:rPr lang="en-US" altLang="zh-CN" sz="1800" dirty="0" err="1">
                <a:latin typeface="Arial Narrow" pitchFamily="34" charset="0"/>
              </a:rPr>
              <a:t>const</a:t>
            </a:r>
            <a:r>
              <a:rPr lang="en-US" altLang="zh-CN" sz="1800" dirty="0">
                <a:latin typeface="Arial Narrow" pitchFamily="34" charset="0"/>
              </a:rPr>
              <a:t> </a:t>
            </a:r>
            <a:r>
              <a:rPr lang="en-US" altLang="zh-CN" sz="1800" dirty="0" smtClean="0">
                <a:latin typeface="Arial Narrow" pitchFamily="34" charset="0"/>
              </a:rPr>
              <a:t>    *</a:t>
            </a:r>
            <a:r>
              <a:rPr lang="en-US" altLang="zh-CN" sz="1800" dirty="0" err="1">
                <a:latin typeface="Arial Narrow" pitchFamily="34" charset="0"/>
              </a:rPr>
              <a:t>dt_compat</a:t>
            </a:r>
            <a:r>
              <a:rPr lang="en-US" altLang="zh-CN" sz="1800" dirty="0" smtClean="0">
                <a:latin typeface="Arial Narrow" pitchFamily="34" charset="0"/>
              </a:rPr>
              <a:t>;  /* </a:t>
            </a:r>
            <a:r>
              <a:rPr lang="en-US" altLang="zh-CN" sz="1800" dirty="0">
                <a:latin typeface="Arial Narrow" pitchFamily="34" charset="0"/>
              </a:rPr>
              <a:t>array of device </a:t>
            </a:r>
            <a:r>
              <a:rPr lang="en-US" altLang="zh-CN" sz="1800" dirty="0" smtClean="0">
                <a:latin typeface="Arial Narrow" pitchFamily="34" charset="0"/>
              </a:rPr>
              <a:t>tree </a:t>
            </a:r>
            <a:r>
              <a:rPr lang="en-US" altLang="zh-CN" sz="1800" dirty="0">
                <a:latin typeface="Arial Narrow" pitchFamily="34" charset="0"/>
              </a:rPr>
              <a:t>'compatible' </a:t>
            </a:r>
            <a:r>
              <a:rPr lang="en-US" altLang="zh-CN" sz="1800" dirty="0" smtClean="0">
                <a:latin typeface="Arial Narrow" pitchFamily="34" charset="0"/>
              </a:rPr>
              <a:t>strings</a:t>
            </a:r>
            <a:r>
              <a:rPr lang="en-US" altLang="zh-CN" sz="1800" dirty="0">
                <a:latin typeface="Arial Narrow" pitchFamily="34" charset="0"/>
              </a:rPr>
              <a:t>	*/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</a:t>
            </a:r>
            <a:r>
              <a:rPr lang="en-US" altLang="zh-CN" sz="1800" dirty="0" smtClean="0">
                <a:latin typeface="Arial Narrow" pitchFamily="34" charset="0"/>
              </a:rPr>
              <a:t>…..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</a:t>
            </a:r>
            <a:r>
              <a:rPr lang="en-US" altLang="zh-CN" sz="1800" dirty="0" smtClean="0">
                <a:latin typeface="Arial Narrow" pitchFamily="34" charset="0"/>
              </a:rPr>
              <a:t>void</a:t>
            </a:r>
            <a:r>
              <a:rPr lang="en-US" altLang="zh-CN" sz="1800" dirty="0">
                <a:latin typeface="Arial Narrow" pitchFamily="34" charset="0"/>
              </a:rPr>
              <a:t>		(*</a:t>
            </a:r>
            <a:r>
              <a:rPr lang="en-US" altLang="zh-CN" sz="1800" dirty="0" err="1">
                <a:latin typeface="Arial Narrow" pitchFamily="34" charset="0"/>
              </a:rPr>
              <a:t>init_irq</a:t>
            </a:r>
            <a:r>
              <a:rPr lang="en-US" altLang="zh-CN" sz="1800" dirty="0">
                <a:latin typeface="Arial Narrow" pitchFamily="34" charset="0"/>
              </a:rPr>
              <a:t>)(void);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void		(*</a:t>
            </a:r>
            <a:r>
              <a:rPr lang="en-US" altLang="zh-CN" sz="1800" dirty="0" err="1">
                <a:latin typeface="Arial Narrow" pitchFamily="34" charset="0"/>
              </a:rPr>
              <a:t>init_time</a:t>
            </a:r>
            <a:r>
              <a:rPr lang="en-US" altLang="zh-CN" sz="1800" dirty="0">
                <a:latin typeface="Arial Narrow" pitchFamily="34" charset="0"/>
              </a:rPr>
              <a:t>)(void);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void		(*</a:t>
            </a:r>
            <a:r>
              <a:rPr lang="en-US" altLang="zh-CN" sz="1800" dirty="0" err="1">
                <a:latin typeface="Arial Narrow" pitchFamily="34" charset="0"/>
              </a:rPr>
              <a:t>init_machine</a:t>
            </a:r>
            <a:r>
              <a:rPr lang="en-US" altLang="zh-CN" sz="1800" dirty="0">
                <a:latin typeface="Arial Narrow" pitchFamily="34" charset="0"/>
              </a:rPr>
              <a:t>)(void</a:t>
            </a:r>
            <a:r>
              <a:rPr lang="en-US" altLang="zh-CN" sz="1800" dirty="0" smtClean="0">
                <a:latin typeface="Arial Narrow" pitchFamily="34" charset="0"/>
              </a:rPr>
              <a:t>);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>
                <a:latin typeface="Arial Narrow" pitchFamily="34" charset="0"/>
              </a:rPr>
              <a:t>        };</a:t>
            </a:r>
            <a:endParaRPr lang="en-US" altLang="zh-CN" sz="1800" dirty="0" smtClean="0">
              <a:latin typeface="Arial Narrow" pitchFamily="34" charset="0"/>
            </a:endParaRP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</a:t>
            </a:r>
            <a:endParaRPr lang="en-US" altLang="zh-CN" sz="1800" dirty="0" smtClean="0"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1259524" name="Text Box 4"/>
          <p:cNvSpPr txBox="1">
            <a:spLocks noChangeArrowheads="1"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49263">
              <a:buClr>
                <a:srgbClr val="464653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>
              <a:solidFill>
                <a:srgbClr val="46465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 defTabSz="449263">
              <a:lnSpc>
                <a:spcPct val="13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华清远见嵌入式培训中心版权所有；</a:t>
            </a:r>
          </a:p>
          <a:p>
            <a:pPr marL="271463" indent="-271463" defTabSz="449263">
              <a:lnSpc>
                <a:spcPct val="13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未经华清远见明确许可，不能为任何目的以任何形式复制或传播此文档的任何部分；</a:t>
            </a:r>
          </a:p>
          <a:p>
            <a:pPr marL="271463" indent="-271463" defTabSz="449263">
              <a:lnSpc>
                <a:spcPct val="13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本文档包含的信息如有更改，恕不另行通知；</a:t>
            </a:r>
          </a:p>
          <a:p>
            <a:pPr marL="271463" indent="-271463" defTabSz="449263">
              <a:lnSpc>
                <a:spcPct val="13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保留所有权利。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平台代码二</a:t>
            </a:r>
            <a:endParaRPr lang="en-US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 </a:t>
            </a:r>
            <a:r>
              <a:rPr lang="zh-CN" altLang="en-US" dirty="0" smtClean="0"/>
              <a:t>基于</a:t>
            </a:r>
            <a:r>
              <a:rPr lang="en-US" altLang="zh-CN" dirty="0"/>
              <a:t>s5pv210</a:t>
            </a:r>
            <a:r>
              <a:rPr lang="zh-CN" altLang="en-US" dirty="0"/>
              <a:t>的</a:t>
            </a:r>
            <a:r>
              <a:rPr lang="en-US" altLang="zh-CN" dirty="0"/>
              <a:t>smdkv210</a:t>
            </a:r>
            <a:r>
              <a:rPr lang="zh-CN" altLang="en-US" dirty="0"/>
              <a:t>的定义</a:t>
            </a:r>
            <a:endParaRPr lang="en-US" altLang="zh-CN" dirty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>
                <a:latin typeface="Arial Narrow" pitchFamily="34" charset="0"/>
              </a:rPr>
              <a:t>        arch/arm/mach-s5pv210/mach-smdkv210.c</a:t>
            </a:r>
            <a:r>
              <a:rPr lang="zh-CN" altLang="en-US" sz="1800" dirty="0">
                <a:latin typeface="Arial Narrow" pitchFamily="34" charset="0"/>
              </a:rPr>
              <a:t>中有如下代码</a:t>
            </a:r>
            <a:r>
              <a:rPr lang="zh-CN" altLang="en-US" sz="1800" dirty="0" smtClean="0">
                <a:latin typeface="Arial Narrow" pitchFamily="34" charset="0"/>
              </a:rPr>
              <a:t>：</a:t>
            </a:r>
            <a:endParaRPr lang="en-US" altLang="zh-CN" sz="1800" dirty="0" smtClean="0">
              <a:latin typeface="Arial Narrow" pitchFamily="34" charset="0"/>
            </a:endParaRP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latin typeface="Arial Narrow" pitchFamily="34" charset="0"/>
            </a:endParaRP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>
                <a:latin typeface="Arial Narrow" pitchFamily="34" charset="0"/>
              </a:rPr>
              <a:t>	MACHINE_START(SMDKV210</a:t>
            </a:r>
            <a:r>
              <a:rPr lang="en-US" altLang="zh-CN" sz="1800" dirty="0">
                <a:latin typeface="Arial Narrow" pitchFamily="34" charset="0"/>
              </a:rPr>
              <a:t>, "SMDKV210")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</a:t>
            </a:r>
            <a:r>
              <a:rPr lang="en-US" altLang="zh-CN" sz="1800" dirty="0" smtClean="0">
                <a:latin typeface="Arial Narrow" pitchFamily="34" charset="0"/>
              </a:rPr>
              <a:t>	/* </a:t>
            </a:r>
            <a:r>
              <a:rPr lang="en-US" altLang="zh-CN" sz="1800" dirty="0">
                <a:latin typeface="Arial Narrow" pitchFamily="34" charset="0"/>
              </a:rPr>
              <a:t>Maintainer: </a:t>
            </a:r>
            <a:r>
              <a:rPr lang="en-US" altLang="zh-CN" sz="1800" dirty="0" err="1">
                <a:latin typeface="Arial Narrow" pitchFamily="34" charset="0"/>
              </a:rPr>
              <a:t>Kukjin</a:t>
            </a:r>
            <a:r>
              <a:rPr lang="en-US" altLang="zh-CN" sz="1800" dirty="0">
                <a:latin typeface="Arial Narrow" pitchFamily="34" charset="0"/>
              </a:rPr>
              <a:t> Kim &lt;kgene.kim@samsung.com&gt; */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</a:t>
            </a:r>
            <a:r>
              <a:rPr lang="en-US" altLang="zh-CN" sz="1800" dirty="0" smtClean="0">
                <a:latin typeface="Arial Narrow" pitchFamily="34" charset="0"/>
              </a:rPr>
              <a:t>	.</a:t>
            </a:r>
            <a:r>
              <a:rPr lang="en-US" altLang="zh-CN" sz="1800" dirty="0" err="1">
                <a:latin typeface="Arial Narrow" pitchFamily="34" charset="0"/>
              </a:rPr>
              <a:t>atag_offset</a:t>
            </a:r>
            <a:r>
              <a:rPr lang="en-US" altLang="zh-CN" sz="1800" dirty="0">
                <a:latin typeface="Arial Narrow" pitchFamily="34" charset="0"/>
              </a:rPr>
              <a:t>	= 0x100,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</a:t>
            </a:r>
            <a:r>
              <a:rPr lang="en-US" altLang="zh-CN" sz="1800" dirty="0" smtClean="0">
                <a:latin typeface="Arial Narrow" pitchFamily="34" charset="0"/>
              </a:rPr>
              <a:t>	.</a:t>
            </a:r>
            <a:r>
              <a:rPr lang="en-US" altLang="zh-CN" sz="1800" dirty="0" err="1">
                <a:latin typeface="Arial Narrow" pitchFamily="34" charset="0"/>
              </a:rPr>
              <a:t>init_irq</a:t>
            </a:r>
            <a:r>
              <a:rPr lang="en-US" altLang="zh-CN" sz="1800" dirty="0">
                <a:latin typeface="Arial Narrow" pitchFamily="34" charset="0"/>
              </a:rPr>
              <a:t>	= s5pv210_init_irq,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</a:t>
            </a:r>
            <a:r>
              <a:rPr lang="en-US" altLang="zh-CN" sz="1800" dirty="0" smtClean="0">
                <a:latin typeface="Arial Narrow" pitchFamily="34" charset="0"/>
              </a:rPr>
              <a:t>	.</a:t>
            </a:r>
            <a:r>
              <a:rPr lang="en-US" altLang="zh-CN" sz="1800" dirty="0" err="1">
                <a:latin typeface="Arial Narrow" pitchFamily="34" charset="0"/>
              </a:rPr>
              <a:t>map_io</a:t>
            </a:r>
            <a:r>
              <a:rPr lang="en-US" altLang="zh-CN" sz="1800" dirty="0">
                <a:latin typeface="Arial Narrow" pitchFamily="34" charset="0"/>
              </a:rPr>
              <a:t>		= smdkv210_map_io,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</a:t>
            </a:r>
            <a:r>
              <a:rPr lang="en-US" altLang="zh-CN" sz="1800" dirty="0" smtClean="0">
                <a:latin typeface="Arial Narrow" pitchFamily="34" charset="0"/>
              </a:rPr>
              <a:t>	.</a:t>
            </a:r>
            <a:r>
              <a:rPr lang="en-US" altLang="zh-CN" sz="1800" dirty="0" err="1">
                <a:latin typeface="Arial Narrow" pitchFamily="34" charset="0"/>
              </a:rPr>
              <a:t>init_machine</a:t>
            </a:r>
            <a:r>
              <a:rPr lang="en-US" altLang="zh-CN" sz="1800" dirty="0">
                <a:latin typeface="Arial Narrow" pitchFamily="34" charset="0"/>
              </a:rPr>
              <a:t>	= smdkv210_machine_init,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</a:t>
            </a:r>
            <a:r>
              <a:rPr lang="en-US" altLang="zh-CN" sz="1800" dirty="0" smtClean="0">
                <a:latin typeface="Arial Narrow" pitchFamily="34" charset="0"/>
              </a:rPr>
              <a:t>	.</a:t>
            </a:r>
            <a:r>
              <a:rPr lang="en-US" altLang="zh-CN" sz="1800" dirty="0" err="1">
                <a:latin typeface="Arial Narrow" pitchFamily="34" charset="0"/>
              </a:rPr>
              <a:t>init_time</a:t>
            </a:r>
            <a:r>
              <a:rPr lang="en-US" altLang="zh-CN" sz="1800" dirty="0">
                <a:latin typeface="Arial Narrow" pitchFamily="34" charset="0"/>
              </a:rPr>
              <a:t>	= </a:t>
            </a:r>
            <a:r>
              <a:rPr lang="en-US" altLang="zh-CN" sz="1800" dirty="0" err="1">
                <a:latin typeface="Arial Narrow" pitchFamily="34" charset="0"/>
              </a:rPr>
              <a:t>samsung_timer_init</a:t>
            </a:r>
            <a:r>
              <a:rPr lang="en-US" altLang="zh-CN" sz="1800" dirty="0">
                <a:latin typeface="Arial Narrow" pitchFamily="34" charset="0"/>
              </a:rPr>
              <a:t>,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</a:t>
            </a:r>
            <a:r>
              <a:rPr lang="en-US" altLang="zh-CN" sz="1800" dirty="0" smtClean="0">
                <a:latin typeface="Arial Narrow" pitchFamily="34" charset="0"/>
              </a:rPr>
              <a:t>	.</a:t>
            </a:r>
            <a:r>
              <a:rPr lang="en-US" altLang="zh-CN" sz="1800" dirty="0">
                <a:latin typeface="Arial Narrow" pitchFamily="34" charset="0"/>
              </a:rPr>
              <a:t>restart	= s5pv210_restart,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latin typeface="Arial Narrow" pitchFamily="34" charset="0"/>
              </a:rPr>
              <a:t>	</a:t>
            </a:r>
            <a:r>
              <a:rPr lang="en-US" altLang="zh-CN" sz="1800" dirty="0" smtClean="0">
                <a:latin typeface="Arial Narrow" pitchFamily="34" charset="0"/>
              </a:rPr>
              <a:t>	.</a:t>
            </a:r>
            <a:r>
              <a:rPr lang="en-US" altLang="zh-CN" sz="1800" dirty="0">
                <a:latin typeface="Arial Narrow" pitchFamily="34" charset="0"/>
              </a:rPr>
              <a:t>reserve	= &amp;smdkv210_reserve,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>
                <a:latin typeface="Arial Narrow" pitchFamily="34" charset="0"/>
              </a:rPr>
              <a:t>	MACHINE_END</a:t>
            </a:r>
            <a:endParaRPr lang="en-US" altLang="zh-CN" sz="18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75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设备树一</a:t>
            </a:r>
            <a:endParaRPr lang="en-US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 lIns="90000" tIns="46800" rIns="90000" bIns="46800"/>
          <a:lstStyle/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Arial Narrow" pitchFamily="34" charset="0"/>
              </a:rPr>
              <a:t> </a:t>
            </a:r>
            <a:r>
              <a:rPr lang="en-US" altLang="zh-CN" sz="2000" dirty="0" smtClean="0">
                <a:latin typeface="Arial Narrow" pitchFamily="34" charset="0"/>
              </a:rPr>
              <a:t>        </a:t>
            </a:r>
            <a:r>
              <a:rPr lang="en-US" altLang="zh-CN" sz="2000" dirty="0"/>
              <a:t>Device Tree</a:t>
            </a:r>
            <a:r>
              <a:rPr lang="zh-CN" altLang="en-US" sz="2000" dirty="0"/>
              <a:t>是一种描述硬件的数据结构，它起源于 </a:t>
            </a:r>
            <a:r>
              <a:rPr lang="en-US" altLang="zh-CN" sz="2000" dirty="0" err="1"/>
              <a:t>OpenFirmware</a:t>
            </a:r>
            <a:r>
              <a:rPr lang="en-US" altLang="zh-CN" sz="2000" dirty="0"/>
              <a:t> (OF)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Device </a:t>
            </a:r>
            <a:r>
              <a:rPr lang="en-US" altLang="zh-CN" sz="2000" dirty="0"/>
              <a:t>Tree</a:t>
            </a:r>
            <a:r>
              <a:rPr lang="zh-CN" altLang="en-US" sz="2000" dirty="0"/>
              <a:t>由一系列被命名的结点（</a:t>
            </a:r>
            <a:r>
              <a:rPr lang="en-US" altLang="zh-CN" sz="2000" dirty="0"/>
              <a:t>node</a:t>
            </a:r>
            <a:r>
              <a:rPr lang="zh-CN" altLang="en-US" sz="2000" dirty="0"/>
              <a:t>）和属性（</a:t>
            </a:r>
            <a:r>
              <a:rPr lang="en-US" altLang="zh-CN" sz="2000" dirty="0"/>
              <a:t>property</a:t>
            </a:r>
            <a:r>
              <a:rPr lang="zh-CN" altLang="en-US" sz="2000" dirty="0"/>
              <a:t>）组成，而结点本身可包含子结点。所谓属性，其实就是成对出现的</a:t>
            </a:r>
            <a:r>
              <a:rPr lang="en-US" altLang="zh-CN" sz="2000" dirty="0"/>
              <a:t>name</a:t>
            </a:r>
            <a:r>
              <a:rPr lang="zh-CN" altLang="en-US" sz="2000" dirty="0"/>
              <a:t>和</a:t>
            </a:r>
            <a:r>
              <a:rPr lang="en-US" altLang="zh-CN" sz="2000" dirty="0"/>
              <a:t>value</a:t>
            </a:r>
            <a:r>
              <a:rPr lang="zh-CN" altLang="en-US" sz="2000" dirty="0"/>
              <a:t>。在</a:t>
            </a:r>
            <a:r>
              <a:rPr lang="en-US" altLang="zh-CN" sz="2000" dirty="0"/>
              <a:t>Device Tree</a:t>
            </a:r>
            <a:r>
              <a:rPr lang="zh-CN" altLang="en-US" sz="2000" dirty="0"/>
              <a:t>中，可描述的信息包括（原先这些信息大多被</a:t>
            </a:r>
            <a:r>
              <a:rPr lang="en-US" altLang="zh-CN" sz="2000" dirty="0"/>
              <a:t>hard code</a:t>
            </a:r>
            <a:r>
              <a:rPr lang="zh-CN" altLang="en-US" sz="2000" dirty="0"/>
              <a:t>到</a:t>
            </a:r>
            <a:r>
              <a:rPr lang="en-US" altLang="zh-CN" sz="2000" dirty="0"/>
              <a:t>kernel</a:t>
            </a:r>
            <a:r>
              <a:rPr lang="zh-CN" altLang="en-US" sz="2000" dirty="0"/>
              <a:t>中）：</a:t>
            </a:r>
            <a:r>
              <a:rPr lang="en-US" altLang="zh-CN" sz="1800" dirty="0">
                <a:latin typeface="Arial Narrow" pitchFamily="34" charset="0"/>
              </a:rPr>
              <a:t>	</a:t>
            </a:r>
            <a:endParaRPr lang="en-US" altLang="zh-CN" sz="1800" dirty="0" smtClean="0">
              <a:latin typeface="Arial Narrow" pitchFamily="34" charset="0"/>
            </a:endParaRPr>
          </a:p>
          <a:p>
            <a:pPr lvl="1"/>
            <a:r>
              <a:rPr lang="en-US" altLang="zh-CN" sz="1600" dirty="0"/>
              <a:t>CPU</a:t>
            </a:r>
            <a:r>
              <a:rPr lang="zh-CN" altLang="en-US" sz="1600" dirty="0"/>
              <a:t>的数量和类别</a:t>
            </a:r>
          </a:p>
          <a:p>
            <a:pPr lvl="1"/>
            <a:r>
              <a:rPr lang="zh-CN" altLang="en-US" sz="1600" dirty="0"/>
              <a:t>内存基地址和大小</a:t>
            </a:r>
          </a:p>
          <a:p>
            <a:pPr lvl="1"/>
            <a:r>
              <a:rPr lang="zh-CN" altLang="en-US" sz="1600" dirty="0"/>
              <a:t>总线和桥</a:t>
            </a:r>
          </a:p>
          <a:p>
            <a:pPr lvl="1"/>
            <a:r>
              <a:rPr lang="zh-CN" altLang="en-US" sz="1600" dirty="0"/>
              <a:t>外设连接</a:t>
            </a:r>
          </a:p>
          <a:p>
            <a:pPr lvl="1"/>
            <a:r>
              <a:rPr lang="zh-CN" altLang="en-US" sz="1600" dirty="0"/>
              <a:t>中断控制器和中断使用情况</a:t>
            </a:r>
          </a:p>
          <a:p>
            <a:pPr lvl="1"/>
            <a:r>
              <a:rPr lang="en-US" altLang="zh-CN" sz="1600" dirty="0"/>
              <a:t>GPIO</a:t>
            </a:r>
            <a:r>
              <a:rPr lang="zh-CN" altLang="en-US" sz="1600" dirty="0"/>
              <a:t>控制器和</a:t>
            </a:r>
            <a:r>
              <a:rPr lang="en-US" altLang="zh-CN" sz="1600" dirty="0"/>
              <a:t>GPIO</a:t>
            </a:r>
            <a:r>
              <a:rPr lang="zh-CN" altLang="en-US" sz="1600" dirty="0"/>
              <a:t>使用情况</a:t>
            </a:r>
          </a:p>
          <a:p>
            <a:pPr lvl="1"/>
            <a:r>
              <a:rPr lang="en-US" altLang="zh-CN" sz="1600" dirty="0"/>
              <a:t>Clock</a:t>
            </a:r>
            <a:r>
              <a:rPr lang="zh-CN" altLang="en-US" sz="1600" dirty="0"/>
              <a:t>控制器和</a:t>
            </a:r>
            <a:r>
              <a:rPr lang="en-US" altLang="zh-CN" sz="1600" dirty="0"/>
              <a:t>Clock</a:t>
            </a:r>
            <a:r>
              <a:rPr lang="zh-CN" altLang="en-US" sz="1600" dirty="0"/>
              <a:t>使用情况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62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设备树二</a:t>
            </a:r>
            <a:endParaRPr lang="en-US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DTS</a:t>
            </a:r>
            <a:r>
              <a:rPr lang="zh-CN" altLang="en-US" dirty="0">
                <a:sym typeface="Wingdings" pitchFamily="2" charset="2"/>
              </a:rPr>
              <a:t>（</a:t>
            </a:r>
            <a:r>
              <a:rPr lang="en-US" altLang="zh-CN" dirty="0">
                <a:sym typeface="Wingdings" pitchFamily="2" charset="2"/>
              </a:rPr>
              <a:t>device tree source</a:t>
            </a:r>
            <a:r>
              <a:rPr lang="zh-CN" altLang="en-US" dirty="0">
                <a:sym typeface="Wingdings" pitchFamily="2" charset="2"/>
              </a:rPr>
              <a:t>）</a:t>
            </a:r>
            <a:endParaRPr lang="en-US" altLang="zh-CN" dirty="0">
              <a:sym typeface="Wingdings" pitchFamily="2" charset="2"/>
            </a:endParaRP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>
                <a:sym typeface="Wingdings" pitchFamily="2" charset="2"/>
              </a:rPr>
              <a:t>       </a:t>
            </a:r>
            <a:r>
              <a:rPr lang="en-US" altLang="zh-CN" sz="2400" dirty="0" smtClean="0">
                <a:sym typeface="Wingdings" pitchFamily="2" charset="2"/>
              </a:rPr>
              <a:t> </a:t>
            </a:r>
            <a:r>
              <a:rPr lang="en-US" altLang="zh-CN" sz="2400" dirty="0" smtClean="0"/>
              <a:t>.</a:t>
            </a:r>
            <a:r>
              <a:rPr lang="en-US" altLang="zh-CN" sz="2000" dirty="0" err="1"/>
              <a:t>dts</a:t>
            </a:r>
            <a:r>
              <a:rPr lang="zh-CN" altLang="en-US" sz="2000" dirty="0"/>
              <a:t>文件是一种</a:t>
            </a:r>
            <a:r>
              <a:rPr lang="en-US" altLang="zh-CN" sz="2000" dirty="0"/>
              <a:t>ASCII </a:t>
            </a:r>
            <a:r>
              <a:rPr lang="zh-CN" altLang="en-US" sz="2000" dirty="0"/>
              <a:t>文本格式的</a:t>
            </a:r>
            <a:r>
              <a:rPr lang="en-US" altLang="zh-CN" sz="2000" dirty="0"/>
              <a:t>Device Tree</a:t>
            </a:r>
            <a:r>
              <a:rPr lang="zh-CN" altLang="en-US" sz="2000" dirty="0"/>
              <a:t>描述，此文本格式非常人性化，适合人类的阅读习惯。基本上，在</a:t>
            </a:r>
            <a:r>
              <a:rPr lang="en-US" altLang="zh-CN" sz="2000" dirty="0"/>
              <a:t>ARM Linux</a:t>
            </a:r>
            <a:r>
              <a:rPr lang="zh-CN" altLang="en-US" sz="2000" dirty="0"/>
              <a:t>在，一个</a:t>
            </a:r>
            <a:r>
              <a:rPr lang="en-US" altLang="zh-CN" sz="2000" dirty="0"/>
              <a:t>.</a:t>
            </a:r>
            <a:r>
              <a:rPr lang="en-US" altLang="zh-CN" sz="2000" dirty="0" err="1"/>
              <a:t>dts</a:t>
            </a:r>
            <a:r>
              <a:rPr lang="zh-CN" altLang="en-US" sz="2000" dirty="0"/>
              <a:t>文件对应一个</a:t>
            </a:r>
            <a:r>
              <a:rPr lang="en-US" altLang="zh-CN" sz="2000" dirty="0"/>
              <a:t>ARM</a:t>
            </a:r>
            <a:r>
              <a:rPr lang="zh-CN" altLang="en-US" sz="2000" dirty="0"/>
              <a:t>的</a:t>
            </a:r>
            <a:r>
              <a:rPr lang="en-US" altLang="zh-CN" sz="2000" dirty="0"/>
              <a:t>machine</a:t>
            </a:r>
            <a:r>
              <a:rPr lang="zh-CN" altLang="en-US" sz="2000" dirty="0"/>
              <a:t>，一般放置在内核的</a:t>
            </a:r>
            <a:r>
              <a:rPr lang="en-US" altLang="zh-CN" sz="2000" dirty="0"/>
              <a:t>arch/arm/boot/</a:t>
            </a:r>
            <a:r>
              <a:rPr lang="en-US" altLang="zh-CN" sz="2000" dirty="0" err="1"/>
              <a:t>dts</a:t>
            </a:r>
            <a:r>
              <a:rPr lang="en-US" altLang="zh-CN" sz="2000" dirty="0"/>
              <a:t>/</a:t>
            </a:r>
            <a:r>
              <a:rPr lang="zh-CN" altLang="en-US" sz="2000" dirty="0"/>
              <a:t>目录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Arial Narrow" pitchFamily="34" charset="0"/>
              </a:rPr>
              <a:t> </a:t>
            </a:r>
            <a:r>
              <a:rPr lang="en-US" altLang="zh-CN" sz="2000" dirty="0" smtClean="0">
                <a:latin typeface="Arial Narrow" pitchFamily="34" charset="0"/>
              </a:rPr>
              <a:t>         </a:t>
            </a:r>
            <a:r>
              <a:rPr lang="zh-CN" altLang="en-US" sz="2000" dirty="0" smtClean="0">
                <a:latin typeface="Arial Narrow" pitchFamily="34" charset="0"/>
              </a:rPr>
              <a:t>如：</a:t>
            </a:r>
            <a:r>
              <a:rPr lang="en-US" altLang="zh-CN" sz="2000" dirty="0" smtClean="0">
                <a:latin typeface="Arial Narrow" pitchFamily="34" charset="0"/>
              </a:rPr>
              <a:t>arch/arm/boot/</a:t>
            </a:r>
            <a:r>
              <a:rPr lang="en-US" altLang="zh-CN" sz="2000" dirty="0" err="1" smtClean="0">
                <a:latin typeface="Arial Narrow" pitchFamily="34" charset="0"/>
              </a:rPr>
              <a:t>dts</a:t>
            </a:r>
            <a:r>
              <a:rPr lang="en-US" altLang="zh-CN" sz="2000" dirty="0" smtClean="0">
                <a:latin typeface="Arial Narrow" pitchFamily="34" charset="0"/>
              </a:rPr>
              <a:t>/exynos4412-origen.dts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 smtClean="0">
              <a:latin typeface="Arial Narrow" pitchFamily="34" charset="0"/>
            </a:endParaRP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>
                <a:latin typeface="Arial Narrow" pitchFamily="34" charset="0"/>
              </a:rPr>
              <a:t>         </a:t>
            </a:r>
            <a:r>
              <a:rPr lang="zh-CN" altLang="en-US" sz="2400" dirty="0" smtClean="0"/>
              <a:t>由于</a:t>
            </a:r>
            <a:r>
              <a:rPr lang="zh-CN" altLang="en-US" sz="2400" dirty="0"/>
              <a:t>一个</a:t>
            </a:r>
            <a:r>
              <a:rPr lang="en-US" altLang="zh-CN" sz="2400" dirty="0" err="1"/>
              <a:t>SoC</a:t>
            </a:r>
            <a:r>
              <a:rPr lang="zh-CN" altLang="en-US" sz="2400" dirty="0"/>
              <a:t>可能对应多个</a:t>
            </a:r>
            <a:r>
              <a:rPr lang="en-US" altLang="zh-CN" sz="2400" dirty="0"/>
              <a:t>machine</a:t>
            </a:r>
            <a:r>
              <a:rPr lang="zh-CN" altLang="en-US" sz="2400" dirty="0"/>
              <a:t>（一个</a:t>
            </a:r>
            <a:r>
              <a:rPr lang="en-US" altLang="zh-CN" sz="2400" dirty="0" err="1"/>
              <a:t>SoC</a:t>
            </a:r>
            <a:r>
              <a:rPr lang="zh-CN" altLang="en-US" sz="2400" dirty="0"/>
              <a:t>可以对应多个产品和电路板），势必这些</a:t>
            </a:r>
            <a:r>
              <a:rPr lang="en-US" altLang="zh-CN" sz="2400" dirty="0"/>
              <a:t>.</a:t>
            </a:r>
            <a:r>
              <a:rPr lang="en-US" altLang="zh-CN" sz="2400" dirty="0" err="1"/>
              <a:t>dts</a:t>
            </a:r>
            <a:r>
              <a:rPr lang="zh-CN" altLang="en-US" sz="2400" dirty="0"/>
              <a:t>文件需包含许多共同的部分，</a:t>
            </a:r>
            <a:r>
              <a:rPr lang="en-US" altLang="zh-CN" sz="2400" dirty="0"/>
              <a:t>Linux</a:t>
            </a:r>
            <a:r>
              <a:rPr lang="zh-CN" altLang="en-US" sz="2400" dirty="0"/>
              <a:t>内核为了简化，把</a:t>
            </a:r>
            <a:r>
              <a:rPr lang="en-US" altLang="zh-CN" sz="2400" dirty="0" err="1"/>
              <a:t>SoC</a:t>
            </a:r>
            <a:r>
              <a:rPr lang="zh-CN" altLang="en-US" sz="2400" dirty="0"/>
              <a:t>公用的部分或者多个</a:t>
            </a:r>
            <a:r>
              <a:rPr lang="en-US" altLang="zh-CN" sz="2400" dirty="0"/>
              <a:t>machine</a:t>
            </a:r>
            <a:r>
              <a:rPr lang="zh-CN" altLang="en-US" sz="2400" dirty="0"/>
              <a:t>共同的部分一般提炼为</a:t>
            </a:r>
            <a:r>
              <a:rPr lang="en-US" altLang="zh-CN" sz="2400" dirty="0"/>
              <a:t>.</a:t>
            </a:r>
            <a:r>
              <a:rPr lang="en-US" altLang="zh-CN" sz="2400" dirty="0" err="1"/>
              <a:t>dtsi</a:t>
            </a:r>
            <a:r>
              <a:rPr lang="zh-CN" altLang="en-US" sz="2400" dirty="0"/>
              <a:t>，类似于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语言的头文件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>
                <a:latin typeface="Arial Narrow" pitchFamily="34" charset="0"/>
              </a:rPr>
              <a:t>         </a:t>
            </a:r>
            <a:r>
              <a:rPr lang="zh-CN" altLang="en-US" sz="2400" dirty="0" smtClean="0">
                <a:latin typeface="Arial Narrow" pitchFamily="34" charset="0"/>
              </a:rPr>
              <a:t>如：</a:t>
            </a:r>
            <a:r>
              <a:rPr lang="en-US" altLang="zh-CN" sz="2400" dirty="0" smtClean="0">
                <a:latin typeface="Arial Narrow" pitchFamily="34" charset="0"/>
              </a:rPr>
              <a:t>arch/arm/boot/</a:t>
            </a:r>
            <a:r>
              <a:rPr lang="en-US" altLang="zh-CN" sz="2400" dirty="0" err="1" smtClean="0">
                <a:latin typeface="Arial Narrow" pitchFamily="34" charset="0"/>
              </a:rPr>
              <a:t>dts</a:t>
            </a:r>
            <a:r>
              <a:rPr lang="en-US" altLang="zh-CN" sz="2400" dirty="0" smtClean="0">
                <a:latin typeface="Arial Narrow" pitchFamily="34" charset="0"/>
              </a:rPr>
              <a:t>/</a:t>
            </a:r>
            <a:r>
              <a:rPr lang="en-US" altLang="zh-CN" sz="2400" dirty="0" err="1" smtClean="0">
                <a:latin typeface="Arial Narrow" pitchFamily="34" charset="0"/>
              </a:rPr>
              <a:t>skeleton.dtsi</a:t>
            </a:r>
            <a:endParaRPr lang="en-US" altLang="zh-CN" sz="24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06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设备树三</a:t>
            </a:r>
            <a:endParaRPr lang="en-US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 </a:t>
            </a:r>
            <a:r>
              <a:rPr lang="zh-CN" altLang="en-US" dirty="0" smtClean="0"/>
              <a:t>设备</a:t>
            </a:r>
            <a:r>
              <a:rPr lang="zh-CN" altLang="en-US" dirty="0"/>
              <a:t>树语法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        </a:t>
            </a:r>
            <a:r>
              <a:rPr lang="en-US" altLang="zh-CN" dirty="0"/>
              <a:t>.</a:t>
            </a:r>
            <a:r>
              <a:rPr lang="en-US" altLang="zh-CN" dirty="0" err="1" smtClean="0"/>
              <a:t>dts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dtsi</a:t>
            </a:r>
            <a:r>
              <a:rPr lang="zh-CN" altLang="en-US" dirty="0" smtClean="0"/>
              <a:t>文件的基本元素为结点和属性</a:t>
            </a:r>
            <a:endParaRPr lang="en-US" altLang="zh-CN" dirty="0" smtClean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有一个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”\”,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结点下又可以有一系列子节点如：</a:t>
            </a:r>
            <a:endParaRPr lang="en-US" altLang="zh-CN" dirty="0" smtClean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 </a:t>
            </a:r>
            <a:r>
              <a:rPr lang="en-US" altLang="zh-CN" sz="1800" dirty="0" smtClean="0"/>
              <a:t>/ {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/>
              <a:t>         node1 {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child-node1{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};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child-node2{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};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};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/>
              <a:t>          node2 {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};</a:t>
            </a:r>
            <a:endParaRPr lang="en-US" altLang="zh-CN" sz="1800" dirty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/>
              <a:t>};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en-US" altLang="zh-CN" dirty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>
                <a:latin typeface="Arial Narrow" pitchFamily="34" charset="0"/>
              </a:rPr>
              <a:t>         </a:t>
            </a:r>
            <a:endParaRPr lang="en-US" altLang="zh-CN" sz="24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36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设备树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四</a:t>
            </a:r>
            <a:endParaRPr lang="en-US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 </a:t>
            </a:r>
            <a:r>
              <a:rPr lang="zh-CN" altLang="en-US" dirty="0" smtClean="0"/>
              <a:t>根节点属性</a:t>
            </a:r>
            <a:endParaRPr lang="en-US" altLang="zh-CN" dirty="0" smtClean="0"/>
          </a:p>
          <a:p>
            <a:pPr marL="546101" lvl="1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/ { </a:t>
            </a:r>
          </a:p>
          <a:p>
            <a:pPr marL="274638" lvl="1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	model = "</a:t>
            </a:r>
            <a:r>
              <a:rPr lang="en-US" altLang="zh-CN" dirty="0" err="1"/>
              <a:t>Insignal</a:t>
            </a:r>
            <a:r>
              <a:rPr lang="en-US" altLang="zh-CN" dirty="0"/>
              <a:t> Origen evaluation board based on </a:t>
            </a:r>
            <a:r>
              <a:rPr lang="en-US" altLang="zh-CN" dirty="0" smtClean="0"/>
              <a:t>		    Exynos4412</a:t>
            </a:r>
            <a:r>
              <a:rPr lang="en-US" altLang="zh-CN" dirty="0"/>
              <a:t>";</a:t>
            </a:r>
          </a:p>
          <a:p>
            <a:pPr marL="274638" lvl="1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	compatible = "insignal,origen4412", </a:t>
            </a:r>
            <a:r>
              <a:rPr lang="en-US" altLang="zh-CN" dirty="0" smtClean="0"/>
              <a:t>			    		          "</a:t>
            </a:r>
            <a:r>
              <a:rPr lang="en-US" altLang="zh-CN" dirty="0"/>
              <a:t>samsung,exynos4412</a:t>
            </a:r>
            <a:r>
              <a:rPr lang="en-US" altLang="zh-CN" dirty="0" smtClean="0"/>
              <a:t>";</a:t>
            </a:r>
          </a:p>
          <a:p>
            <a:pPr marL="274638" lvl="1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      	#</a:t>
            </a:r>
            <a:r>
              <a:rPr lang="en-US" altLang="zh-CN" dirty="0"/>
              <a:t>address-cells = </a:t>
            </a:r>
            <a:r>
              <a:rPr lang="en-US" altLang="zh-CN" dirty="0" smtClean="0"/>
              <a:t>&lt;1&gt;</a:t>
            </a:r>
            <a:endParaRPr lang="en-US" altLang="zh-CN" dirty="0"/>
          </a:p>
          <a:p>
            <a:pPr marL="274638" lvl="1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      </a:t>
            </a:r>
            <a:r>
              <a:rPr lang="en-US" altLang="zh-CN" dirty="0" smtClean="0"/>
              <a:t>	#</a:t>
            </a:r>
            <a:r>
              <a:rPr lang="en-US" altLang="zh-CN" dirty="0"/>
              <a:t>size-cells = </a:t>
            </a:r>
            <a:r>
              <a:rPr lang="en-US" altLang="zh-CN" dirty="0" smtClean="0"/>
              <a:t>&lt;1&gt;</a:t>
            </a:r>
          </a:p>
          <a:p>
            <a:pPr marL="274638" lvl="1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	</a:t>
            </a:r>
            <a:r>
              <a:rPr lang="en-US" altLang="zh-CN" dirty="0" smtClean="0"/>
              <a:t>…</a:t>
            </a:r>
          </a:p>
          <a:p>
            <a:pPr marL="274638" lvl="1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  };</a:t>
            </a:r>
            <a:endParaRPr lang="en-US" altLang="zh-CN" dirty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/>
              <a:t>      model </a:t>
            </a:r>
            <a:r>
              <a:rPr lang="zh-CN" altLang="en-US" sz="2400" dirty="0" smtClean="0"/>
              <a:t>：表示具体某一个</a:t>
            </a:r>
            <a:r>
              <a:rPr lang="en-US" altLang="zh-CN" sz="2400" dirty="0" smtClean="0"/>
              <a:t>machine 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compatible</a:t>
            </a:r>
            <a:r>
              <a:rPr lang="zh-CN" altLang="en-US" sz="2400" dirty="0" smtClean="0"/>
              <a:t>：表示支持的一系列</a:t>
            </a:r>
            <a:r>
              <a:rPr lang="en-US" altLang="zh-CN" sz="2400" dirty="0" smtClean="0"/>
              <a:t>machine</a:t>
            </a:r>
            <a:r>
              <a:rPr lang="zh-CN" altLang="en-US" sz="2400" dirty="0" smtClean="0"/>
              <a:t>，第一个是主要支持</a:t>
            </a:r>
            <a:r>
              <a:rPr lang="en-US" altLang="zh-CN" sz="2400" dirty="0" smtClean="0"/>
              <a:t>machine</a:t>
            </a:r>
            <a:r>
              <a:rPr lang="zh-CN" altLang="en-US" sz="2400" dirty="0" smtClean="0"/>
              <a:t>，后边是兼容的</a:t>
            </a:r>
            <a:r>
              <a:rPr lang="en-US" altLang="zh-CN" sz="2400" dirty="0" smtClean="0"/>
              <a:t>machine</a:t>
            </a:r>
            <a:r>
              <a:rPr lang="zh-CN" altLang="en-US" sz="2400" dirty="0" smtClean="0"/>
              <a:t>，用来表示每个设备的子节点也有这个属性，用来将驱动和设备绑定。</a:t>
            </a:r>
            <a:endParaRPr lang="en-US" altLang="zh-CN" sz="2400" dirty="0" smtClean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>
                <a:latin typeface="Arial Narrow" pitchFamily="34" charset="0"/>
              </a:rPr>
              <a:t>         </a:t>
            </a:r>
            <a:endParaRPr lang="en-US" altLang="zh-CN" sz="24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13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设备树五</a:t>
            </a:r>
            <a:endParaRPr lang="en-US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 </a:t>
            </a:r>
            <a:r>
              <a:rPr lang="zh-CN" altLang="en-US" dirty="0"/>
              <a:t>子</a:t>
            </a:r>
            <a:r>
              <a:rPr lang="zh-CN" altLang="en-US" dirty="0" smtClean="0"/>
              <a:t>节点属性</a:t>
            </a:r>
            <a:endParaRPr lang="en-US" altLang="zh-CN" dirty="0" smtClean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     </a:t>
            </a:r>
            <a:r>
              <a:rPr lang="en-US" altLang="zh-CN" sz="2000" dirty="0" smtClean="0"/>
              <a:t>firmware@0203F000 </a:t>
            </a:r>
            <a:r>
              <a:rPr lang="en-US" altLang="zh-CN" sz="2000" dirty="0"/>
              <a:t>{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/>
              <a:t> 	</a:t>
            </a:r>
            <a:r>
              <a:rPr lang="en-US" altLang="zh-CN" sz="2000" dirty="0" smtClean="0"/>
              <a:t>compatible </a:t>
            </a:r>
            <a:r>
              <a:rPr lang="en-US" altLang="zh-CN" sz="2000" dirty="0"/>
              <a:t>= "</a:t>
            </a:r>
            <a:r>
              <a:rPr lang="en-US" altLang="zh-CN" sz="2000" dirty="0" err="1"/>
              <a:t>samsung,secure</a:t>
            </a:r>
            <a:r>
              <a:rPr lang="en-US" altLang="zh-CN" sz="2000" dirty="0"/>
              <a:t>-firmware";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/>
              <a:t> 	</a:t>
            </a:r>
            <a:r>
              <a:rPr lang="en-US" altLang="zh-CN" sz="2000" dirty="0" err="1" smtClean="0"/>
              <a:t>reg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&lt;0x0203F000 0x1000&gt;;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};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/>
              <a:t>       compatible</a:t>
            </a:r>
            <a:r>
              <a:rPr lang="zh-CN" altLang="en-US" sz="2000" dirty="0" smtClean="0"/>
              <a:t>：同上用来绑定一个驱动和设备</a:t>
            </a:r>
            <a:endParaRPr lang="en-US" altLang="zh-CN" sz="2000" dirty="0" smtClean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reg</a:t>
            </a:r>
            <a:r>
              <a:rPr lang="zh-CN" altLang="en-US" sz="2000" dirty="0" smtClean="0"/>
              <a:t>：可寻址设备用来表示编码地址信息，是一个列表</a:t>
            </a:r>
            <a:endParaRPr lang="en-US" altLang="zh-CN" sz="2000" dirty="0" smtClean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格式：</a:t>
            </a:r>
            <a:r>
              <a:rPr lang="en-US" altLang="zh-CN" sz="2000" dirty="0" err="1" smtClean="0"/>
              <a:t>reg</a:t>
            </a:r>
            <a:r>
              <a:rPr lang="en-US" altLang="zh-CN" sz="2000" dirty="0" smtClean="0"/>
              <a:t> = &lt;addr1 len1 [addr2 len2] [addr3 len3]&gt;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addr</a:t>
            </a:r>
            <a:r>
              <a:rPr lang="zh-CN" altLang="en-US" sz="2000" dirty="0" smtClean="0"/>
              <a:t>表示地址起始，</a:t>
            </a:r>
            <a:r>
              <a:rPr lang="en-US" altLang="zh-CN" sz="2000" dirty="0" err="1" smtClean="0"/>
              <a:t>len</a:t>
            </a:r>
            <a:r>
              <a:rPr lang="zh-CN" altLang="en-US" sz="2000" dirty="0" smtClean="0"/>
              <a:t>表示范围，这两个字段长度可变如父节点</a:t>
            </a:r>
            <a:r>
              <a:rPr lang="en-US" altLang="zh-CN" sz="2000" dirty="0" smtClean="0"/>
              <a:t>#address-cells=&lt;1&gt;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#size-cells=&lt;1&gt;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0x0203F0000</a:t>
            </a:r>
            <a:r>
              <a:rPr lang="zh-CN" altLang="en-US" sz="2000" dirty="0" smtClean="0"/>
              <a:t>为地址起始，</a:t>
            </a:r>
            <a:r>
              <a:rPr lang="en-US" altLang="zh-CN" sz="2000" dirty="0" smtClean="0"/>
              <a:t>0x1000</a:t>
            </a:r>
            <a:r>
              <a:rPr lang="zh-CN" altLang="en-US" sz="2000" dirty="0" smtClean="0"/>
              <a:t>为范围，如个父节点</a:t>
            </a:r>
            <a:r>
              <a:rPr lang="en-US" altLang="zh-CN" sz="2000" dirty="0"/>
              <a:t>#address-cells</a:t>
            </a:r>
            <a:r>
              <a:rPr lang="en-US" altLang="zh-CN" sz="2000" dirty="0" smtClean="0"/>
              <a:t>=&lt;2&gt;</a:t>
            </a:r>
            <a:r>
              <a:rPr lang="zh-CN" altLang="en-US" sz="2000" dirty="0"/>
              <a:t>和 </a:t>
            </a:r>
            <a:r>
              <a:rPr lang="en-US" altLang="zh-CN" sz="2000" dirty="0"/>
              <a:t>#size-cells</a:t>
            </a:r>
            <a:r>
              <a:rPr lang="en-US" altLang="zh-CN" sz="2000" dirty="0" smtClean="0"/>
              <a:t>=&lt;0&gt;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0x0203F0000,0x1000</a:t>
            </a:r>
            <a:r>
              <a:rPr lang="zh-CN" altLang="en-US" sz="2000" dirty="0" smtClean="0"/>
              <a:t>都是地址，如果不希望继承父节点则可以在本结点中添加</a:t>
            </a:r>
            <a:r>
              <a:rPr lang="en-US" altLang="zh-CN" sz="2000" dirty="0"/>
              <a:t>#</a:t>
            </a:r>
            <a:r>
              <a:rPr lang="en-US" altLang="zh-CN" sz="2000" dirty="0" smtClean="0"/>
              <a:t>address-cells</a:t>
            </a:r>
            <a:r>
              <a:rPr lang="zh-CN" altLang="en-US" sz="2000" dirty="0" smtClean="0"/>
              <a:t>和 </a:t>
            </a:r>
            <a:r>
              <a:rPr lang="en-US" altLang="zh-CN" sz="2000" dirty="0"/>
              <a:t>#</a:t>
            </a:r>
            <a:r>
              <a:rPr lang="en-US" altLang="zh-CN" sz="2000" dirty="0" smtClean="0"/>
              <a:t>size-cells</a:t>
            </a:r>
            <a:r>
              <a:rPr lang="zh-CN" altLang="en-US" sz="2000" dirty="0" smtClean="0"/>
              <a:t>的定义</a:t>
            </a:r>
            <a:endParaRPr lang="en-US" altLang="zh-CN" sz="2400" dirty="0" smtClean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>
                <a:latin typeface="Arial Narrow" pitchFamily="34" charset="0"/>
              </a:rPr>
              <a:t>         </a:t>
            </a:r>
            <a:endParaRPr lang="en-US" altLang="zh-CN" sz="24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09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设备树六</a:t>
            </a:r>
            <a:endParaRPr lang="en-US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 </a:t>
            </a:r>
            <a:r>
              <a:rPr lang="zh-CN" altLang="en-US" dirty="0"/>
              <a:t>子</a:t>
            </a:r>
            <a:r>
              <a:rPr lang="zh-CN" altLang="en-US" dirty="0" smtClean="0"/>
              <a:t>节点属性</a:t>
            </a:r>
            <a:endParaRPr lang="en-US" altLang="zh-CN" dirty="0" smtClean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     </a:t>
            </a:r>
            <a:r>
              <a:rPr lang="zh-CN" altLang="en-US" sz="2400" dirty="0" smtClean="0"/>
              <a:t>其他属性：</a:t>
            </a:r>
            <a:endParaRPr lang="en-US" altLang="zh-CN" sz="2400" dirty="0" smtClean="0"/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参考</a:t>
            </a:r>
            <a:r>
              <a:rPr lang="en-US" altLang="zh-CN" sz="2400" dirty="0" smtClean="0"/>
              <a:t>Documentation/</a:t>
            </a:r>
            <a:r>
              <a:rPr lang="en-US" altLang="zh-CN" sz="2400" dirty="0" err="1" smtClean="0"/>
              <a:t>devicetree</a:t>
            </a:r>
            <a:r>
              <a:rPr lang="en-US" altLang="zh-CN" sz="2400" dirty="0" smtClean="0"/>
              <a:t>/bindings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>
                <a:latin typeface="Arial Narrow" pitchFamily="34" charset="0"/>
              </a:rPr>
              <a:t>       interrupt-parent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>
                <a:latin typeface="Arial Narrow" pitchFamily="34" charset="0"/>
              </a:rPr>
              <a:t> </a:t>
            </a:r>
            <a:r>
              <a:rPr lang="en-US" altLang="zh-CN" sz="2400" dirty="0" smtClean="0">
                <a:latin typeface="Arial Narrow" pitchFamily="34" charset="0"/>
              </a:rPr>
              <a:t>      interrupts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>
                <a:latin typeface="Arial Narrow" pitchFamily="34" charset="0"/>
              </a:rPr>
              <a:t> </a:t>
            </a:r>
            <a:r>
              <a:rPr lang="en-US" altLang="zh-CN" sz="2400" dirty="0" smtClean="0">
                <a:latin typeface="Arial Narrow" pitchFamily="34" charset="0"/>
              </a:rPr>
              <a:t>      clocks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>
                <a:latin typeface="Arial Narrow" pitchFamily="34" charset="0"/>
              </a:rPr>
              <a:t> </a:t>
            </a:r>
            <a:r>
              <a:rPr lang="en-US" altLang="zh-CN" sz="2400" dirty="0" smtClean="0">
                <a:latin typeface="Arial Narrow" pitchFamily="34" charset="0"/>
              </a:rPr>
              <a:t>      clock-name</a:t>
            </a:r>
          </a:p>
          <a:p>
            <a:pPr marL="0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>
                <a:latin typeface="Arial Narrow" pitchFamily="34" charset="0"/>
              </a:rPr>
              <a:t> </a:t>
            </a:r>
            <a:r>
              <a:rPr lang="en-US" altLang="zh-CN" sz="2400" dirty="0" smtClean="0">
                <a:latin typeface="Arial Narrow" pitchFamily="34" charset="0"/>
              </a:rPr>
              <a:t>     </a:t>
            </a:r>
            <a:r>
              <a:rPr lang="zh-CN" altLang="en-US" sz="2400" dirty="0" smtClean="0">
                <a:latin typeface="Arial Narrow" pitchFamily="34" charset="0"/>
              </a:rPr>
              <a:t>还可以根据设备需求自定义属性</a:t>
            </a:r>
            <a:endParaRPr lang="en-US" altLang="zh-CN" sz="2400" dirty="0" smtClean="0">
              <a:latin typeface="Arial Narrow" pitchFamily="34" charset="0"/>
            </a:endParaRPr>
          </a:p>
          <a:p>
            <a:pPr marL="271463" indent="-27146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设备</a:t>
            </a:r>
            <a:r>
              <a:rPr lang="zh-CN" altLang="en-US" dirty="0"/>
              <a:t>树与</a:t>
            </a:r>
            <a:r>
              <a:rPr lang="en-US" altLang="zh-CN" dirty="0" err="1" smtClean="0"/>
              <a:t>machine_desc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pPr marL="274638" lvl="1" indent="0" defTabSz="44926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/>
              <a:t>在内核启动过程中设备树中的信息被转换为</a:t>
            </a:r>
            <a:r>
              <a:rPr lang="en-US" altLang="zh-CN" dirty="0" err="1" smtClean="0"/>
              <a:t>machine_desc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5201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宋体" pitchFamily="2" charset="-122"/>
              </a:rPr>
              <a:t>交叉编译 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</a:rPr>
              <a:t>Makefile (1)</a:t>
            </a:r>
            <a:r>
              <a:rPr lang="en-US" altLang="zh-CN" smtClean="0">
                <a:solidFill>
                  <a:srgbClr val="000000"/>
                </a:solidFill>
                <a:latin typeface="Arial Narrow" pitchFamily="34" charset="0"/>
              </a:rPr>
              <a:t>‏</a:t>
            </a:r>
            <a:endParaRPr lang="en-US" altLang="zh-CN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31188" cy="4911725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err="1" smtClean="0">
                <a:latin typeface="Arial Narrow" pitchFamily="34" charset="0"/>
              </a:rPr>
              <a:t>顶层</a:t>
            </a:r>
            <a:r>
              <a:rPr lang="en-US" altLang="zh-CN" sz="3200" dirty="0" err="1" smtClean="0">
                <a:latin typeface="Arial Narrow" pitchFamily="34" charset="0"/>
              </a:rPr>
              <a:t>Makefile</a:t>
            </a:r>
            <a:endParaRPr lang="en-US" altLang="zh-CN" sz="3200" dirty="0" smtClean="0">
              <a:latin typeface="Arial Narrow" pitchFamily="34" charset="0"/>
            </a:endParaRPr>
          </a:p>
          <a:p>
            <a:pPr marL="546100" lvl="1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 err="1" smtClean="0">
                <a:latin typeface="Arial Narrow" pitchFamily="34" charset="0"/>
              </a:rPr>
              <a:t>Makefile</a:t>
            </a:r>
            <a:endParaRPr lang="en-US" altLang="zh-CN" sz="2800" dirty="0" smtClean="0">
              <a:latin typeface="Arial Narrow" pitchFamily="34" charset="0"/>
            </a:endParaRPr>
          </a:p>
          <a:p>
            <a:pPr marL="820738" lvl="2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Arial Narrow" pitchFamily="34" charset="0"/>
              </a:rPr>
              <a:t>ARCH=arm</a:t>
            </a:r>
          </a:p>
          <a:p>
            <a:pPr marL="820738" lvl="2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Arial Narrow" pitchFamily="34" charset="0"/>
              </a:rPr>
              <a:t>CROSS_COMPILER=arm-cortex_a8-linux-gnueabi-</a:t>
            </a:r>
          </a:p>
          <a:p>
            <a:pPr marL="820738" lvl="2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Arial Narrow" pitchFamily="34" charset="0"/>
              </a:rPr>
              <a:t>……</a:t>
            </a:r>
          </a:p>
          <a:p>
            <a:pPr marL="820738" lvl="2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 smtClean="0">
                <a:latin typeface="Arial Narrow" pitchFamily="34" charset="0"/>
              </a:rPr>
              <a:t>vmlinux</a:t>
            </a:r>
            <a:r>
              <a:rPr lang="en-US" altLang="zh-CN" dirty="0" smtClean="0">
                <a:latin typeface="Arial Narrow" pitchFamily="34" charset="0"/>
              </a:rPr>
              <a:t>:  $(</a:t>
            </a:r>
            <a:r>
              <a:rPr lang="en-US" altLang="zh-CN" dirty="0" err="1" smtClean="0">
                <a:latin typeface="Arial Narrow" pitchFamily="34" charset="0"/>
              </a:rPr>
              <a:t>vmlinux-lds</a:t>
            </a:r>
            <a:r>
              <a:rPr lang="en-US" altLang="zh-CN" dirty="0" smtClean="0">
                <a:latin typeface="Arial Narrow" pitchFamily="34" charset="0"/>
              </a:rPr>
              <a:t>)  $(</a:t>
            </a:r>
            <a:r>
              <a:rPr lang="en-US" altLang="zh-CN" dirty="0" err="1" smtClean="0">
                <a:latin typeface="Arial Narrow" pitchFamily="34" charset="0"/>
              </a:rPr>
              <a:t>vmlinux-init</a:t>
            </a:r>
            <a:r>
              <a:rPr lang="en-US" altLang="zh-CN" dirty="0" smtClean="0">
                <a:latin typeface="Arial Narrow" pitchFamily="34" charset="0"/>
              </a:rPr>
              <a:t>)  $(</a:t>
            </a:r>
            <a:r>
              <a:rPr lang="en-US" altLang="zh-CN" dirty="0" err="1" smtClean="0">
                <a:latin typeface="Arial Narrow" pitchFamily="34" charset="0"/>
              </a:rPr>
              <a:t>vmlinux</a:t>
            </a:r>
            <a:r>
              <a:rPr lang="en-US" altLang="zh-CN" dirty="0" smtClean="0">
                <a:latin typeface="Arial Narrow" pitchFamily="34" charset="0"/>
              </a:rPr>
              <a:t>-main)   </a:t>
            </a:r>
            <a:r>
              <a:rPr lang="en-US" altLang="zh-CN" dirty="0" err="1" smtClean="0">
                <a:latin typeface="Arial Narrow" pitchFamily="34" charset="0"/>
              </a:rPr>
              <a:t>vmlinux.o</a:t>
            </a:r>
            <a:r>
              <a:rPr lang="en-US" altLang="zh-CN" dirty="0" smtClean="0">
                <a:latin typeface="Arial Narrow" pitchFamily="34" charset="0"/>
              </a:rPr>
              <a:t>  \</a:t>
            </a:r>
          </a:p>
          <a:p>
            <a:pPr marL="820738" lvl="2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Arial Narrow" pitchFamily="34" charset="0"/>
              </a:rPr>
              <a:t>                $(</a:t>
            </a:r>
            <a:r>
              <a:rPr lang="en-US" altLang="zh-CN" dirty="0" err="1" smtClean="0">
                <a:latin typeface="Arial Narrow" pitchFamily="34" charset="0"/>
              </a:rPr>
              <a:t>kallsyms.o</a:t>
            </a:r>
            <a:r>
              <a:rPr lang="en-US" altLang="zh-CN" dirty="0" smtClean="0">
                <a:latin typeface="Arial Narrow" pitchFamily="34" charset="0"/>
              </a:rPr>
              <a:t>)</a:t>
            </a:r>
          </a:p>
          <a:p>
            <a:pPr marL="820738" lvl="2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Arial Narrow" pitchFamily="34" charset="0"/>
              </a:rPr>
              <a:t>……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宋体" pitchFamily="2" charset="-122"/>
              </a:rPr>
              <a:t>交叉编译 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</a:rPr>
              <a:t>Makefile (2)</a:t>
            </a:r>
            <a:r>
              <a:rPr lang="en-US" altLang="zh-CN" smtClean="0">
                <a:solidFill>
                  <a:srgbClr val="000000"/>
                </a:solidFill>
                <a:latin typeface="Arial Narrow" pitchFamily="34" charset="0"/>
              </a:rPr>
              <a:t>‏</a:t>
            </a:r>
            <a:endParaRPr lang="en-US" altLang="zh-CN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31188" cy="4911725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b="1" dirty="0" smtClean="0">
                <a:solidFill>
                  <a:srgbClr val="3333FF"/>
                </a:solidFill>
                <a:latin typeface="Arial Narrow" pitchFamily="34" charset="0"/>
              </a:rPr>
              <a:t>arch/arm/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Arial Narrow" pitchFamily="34" charset="0"/>
              </a:rPr>
              <a:t>Makefile</a:t>
            </a:r>
            <a:endParaRPr lang="en-US" altLang="zh-CN" sz="2400" b="1" dirty="0" smtClean="0">
              <a:solidFill>
                <a:srgbClr val="3333FF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smtClean="0"/>
              <a:t>machine-$(</a:t>
            </a:r>
            <a:r>
              <a:rPr lang="en-US" altLang="zh-CN" sz="1600" dirty="0" smtClean="0"/>
              <a:t>CONFIG_ARCH_EXYNOS)</a:t>
            </a:r>
            <a:r>
              <a:rPr lang="en-US" altLang="zh-CN" sz="1600" dirty="0" smtClean="0"/>
              <a:t>	   := </a:t>
            </a:r>
            <a:r>
              <a:rPr lang="en-US" altLang="zh-CN" sz="1600" dirty="0" err="1" smtClean="0"/>
              <a:t>exynos</a:t>
            </a:r>
            <a:endParaRPr lang="en-US" altLang="zh-CN" sz="16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err="1" smtClean="0"/>
              <a:t>ifneq</a:t>
            </a:r>
            <a:r>
              <a:rPr lang="en-US" altLang="zh-CN" sz="1600" dirty="0" smtClean="0"/>
              <a:t> ($(machine-y),)</a:t>
            </a:r>
            <a:r>
              <a:rPr lang="ar-SA" altLang="zh-CN" sz="1600" dirty="0" smtClean="0">
                <a:cs typeface="Arial" charset="0"/>
              </a:rPr>
              <a:t>‏</a:t>
            </a:r>
            <a:endParaRPr lang="en-US" altLang="zh-CN" sz="16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smtClean="0"/>
              <a:t>MACHINE  := arch/arm/</a:t>
            </a:r>
            <a:r>
              <a:rPr lang="en-US" altLang="zh-CN" sz="1600" dirty="0" err="1" smtClean="0"/>
              <a:t>mach</a:t>
            </a:r>
            <a:r>
              <a:rPr lang="en-US" altLang="zh-CN" sz="1600" dirty="0" smtClean="0"/>
              <a:t>-$(machine-y)/</a:t>
            </a: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smtClean="0"/>
              <a:t>else</a:t>
            </a: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smtClean="0"/>
              <a:t>MACHINE  :=</a:t>
            </a: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err="1" smtClean="0"/>
              <a:t>endif</a:t>
            </a:r>
            <a:endParaRPr lang="en-US" altLang="zh-CN" sz="16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err="1" smtClean="0"/>
              <a:t>textofs</a:t>
            </a:r>
            <a:r>
              <a:rPr lang="en-US" altLang="zh-CN" sz="1600" dirty="0" smtClean="0"/>
              <a:t>-y	:= 0x00008000</a:t>
            </a: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smtClean="0"/>
              <a:t>TEXT_OFFSET := $(</a:t>
            </a:r>
            <a:r>
              <a:rPr lang="en-US" altLang="zh-CN" sz="1600" dirty="0" err="1" smtClean="0"/>
              <a:t>textofs</a:t>
            </a:r>
            <a:r>
              <a:rPr lang="en-US" altLang="zh-CN" sz="1600" dirty="0" smtClean="0"/>
              <a:t>-y)</a:t>
            </a: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ar-SA" altLang="zh-CN" sz="1600" dirty="0" smtClean="0">
                <a:cs typeface="Arial" charset="0"/>
              </a:rPr>
              <a:t>‏</a:t>
            </a:r>
            <a:endParaRPr lang="en-US" altLang="zh-CN" sz="1600" dirty="0" smtClean="0"/>
          </a:p>
          <a:p>
            <a:pPr marL="271463" indent="-271463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b="1" dirty="0" smtClean="0">
                <a:solidFill>
                  <a:srgbClr val="3333FF"/>
                </a:solidFill>
              </a:rPr>
              <a:t>arch/arm/</a:t>
            </a:r>
            <a:r>
              <a:rPr lang="en-US" altLang="zh-CN" sz="2000" b="1" dirty="0" err="1" smtClean="0">
                <a:solidFill>
                  <a:srgbClr val="3333FF"/>
                </a:solidFill>
              </a:rPr>
              <a:t>mach-exynos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/</a:t>
            </a:r>
            <a:r>
              <a:rPr lang="en-US" altLang="zh-CN" sz="2000" b="1" dirty="0" err="1" smtClean="0">
                <a:solidFill>
                  <a:srgbClr val="3333FF"/>
                </a:solidFill>
              </a:rPr>
              <a:t>Makefile.boot</a:t>
            </a:r>
            <a:endParaRPr lang="en-US" altLang="zh-CN" sz="2000" b="1" dirty="0" smtClean="0">
              <a:solidFill>
                <a:srgbClr val="3333FF"/>
              </a:solidFill>
            </a:endParaRP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smtClean="0"/>
              <a:t> </a:t>
            </a:r>
            <a:r>
              <a:rPr lang="en-US" altLang="zh-CN" sz="1600" dirty="0" err="1" smtClean="0"/>
              <a:t>zreladdr</a:t>
            </a:r>
            <a:r>
              <a:rPr lang="en-US" altLang="zh-CN" sz="1600" dirty="0" smtClean="0"/>
              <a:t>-y	:= 0x20008000</a:t>
            </a: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err="1" smtClean="0"/>
              <a:t>params_phys</a:t>
            </a:r>
            <a:r>
              <a:rPr lang="en-US" altLang="zh-CN" sz="1600" dirty="0" smtClean="0"/>
              <a:t>-y	:= 0x20000100</a:t>
            </a: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600" dirty="0" smtClean="0"/>
          </a:p>
          <a:p>
            <a:pPr marL="271463" indent="-271463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b="1" dirty="0" smtClean="0">
                <a:solidFill>
                  <a:srgbClr val="3333FF"/>
                </a:solidFill>
                <a:latin typeface="Arial Narrow" pitchFamily="34" charset="0"/>
              </a:rPr>
              <a:t>arch/arm/boot/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Arial Narrow" pitchFamily="34" charset="0"/>
              </a:rPr>
              <a:t>Makefile</a:t>
            </a:r>
            <a:r>
              <a:rPr lang="en-US" altLang="zh-CN" sz="2400" b="1" dirty="0" smtClean="0">
                <a:solidFill>
                  <a:srgbClr val="3333FF"/>
                </a:solidFill>
                <a:latin typeface="Arial Narrow" pitchFamily="34" charset="0"/>
              </a:rPr>
              <a:t> </a:t>
            </a: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smtClean="0"/>
              <a:t>ZRELADDR    := $(</a:t>
            </a:r>
            <a:r>
              <a:rPr lang="en-US" altLang="zh-CN" sz="1600" dirty="0" err="1" smtClean="0"/>
              <a:t>zreladdr</a:t>
            </a:r>
            <a:r>
              <a:rPr lang="en-US" altLang="zh-CN" sz="1600" dirty="0" smtClean="0"/>
              <a:t>-y)</a:t>
            </a:r>
            <a:r>
              <a:rPr lang="ar-SA" altLang="zh-CN" sz="1600" dirty="0" smtClean="0">
                <a:cs typeface="Arial" charset="0"/>
              </a:rPr>
              <a:t>‏</a:t>
            </a:r>
            <a:endParaRPr lang="en-US" altLang="zh-CN" sz="16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smtClean="0"/>
              <a:t>PARAMS_PHYS := $(</a:t>
            </a:r>
            <a:r>
              <a:rPr lang="en-US" altLang="zh-CN" sz="1600" dirty="0" err="1" smtClean="0"/>
              <a:t>params_phys</a:t>
            </a:r>
            <a:r>
              <a:rPr lang="en-US" altLang="zh-CN" sz="1600" dirty="0" smtClean="0"/>
              <a:t>-y)</a:t>
            </a:r>
            <a:r>
              <a:rPr lang="ar-SA" altLang="zh-CN" sz="1600" dirty="0" smtClean="0">
                <a:cs typeface="Arial" charset="0"/>
              </a:rPr>
              <a:t>‏</a:t>
            </a:r>
            <a:endParaRPr lang="en-US" altLang="zh-CN" sz="16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smtClean="0"/>
              <a:t>INITRD_PHYS := $(</a:t>
            </a:r>
            <a:r>
              <a:rPr lang="en-US" altLang="zh-CN" sz="1600" dirty="0" err="1" smtClean="0"/>
              <a:t>initrd_phys</a:t>
            </a:r>
            <a:r>
              <a:rPr lang="en-US" altLang="zh-CN" sz="1600" dirty="0" smtClean="0"/>
              <a:t>-y</a:t>
            </a:r>
            <a:r>
              <a:rPr lang="en-US" altLang="zh-CN" sz="1600" dirty="0" smtClean="0"/>
              <a:t>)</a:t>
            </a: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smtClean="0"/>
              <a:t>export </a:t>
            </a:r>
            <a:r>
              <a:rPr lang="en-US" altLang="zh-CN" sz="1600" dirty="0" smtClean="0"/>
              <a:t>ZRELADDR INITRD_PHYS PARAMS_PHYS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宋体" pitchFamily="2" charset="-122"/>
              </a:rPr>
              <a:t>交叉编译 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</a:rPr>
              <a:t>Makefile (3)</a:t>
            </a:r>
            <a:r>
              <a:rPr lang="en-US" altLang="zh-CN" smtClean="0">
                <a:solidFill>
                  <a:srgbClr val="000000"/>
                </a:solidFill>
                <a:latin typeface="Arial Narrow" pitchFamily="34" charset="0"/>
              </a:rPr>
              <a:t>‏</a:t>
            </a:r>
            <a:endParaRPr lang="en-US" altLang="zh-CN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xfrm>
            <a:off x="468313" y="1196975"/>
            <a:ext cx="8229600" cy="5040313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200" b="1" dirty="0" smtClean="0">
                <a:solidFill>
                  <a:srgbClr val="3333FF"/>
                </a:solidFill>
              </a:rPr>
              <a:t>arch/arm/boot/compressed/Makefile</a:t>
            </a: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400" dirty="0" err="1" smtClean="0"/>
              <a:t>ifeq</a:t>
            </a:r>
            <a:r>
              <a:rPr lang="en-US" altLang="zh-CN" sz="1400" dirty="0" smtClean="0"/>
              <a:t> ($(CONFIG_ZBOOT_ROM),y)</a:t>
            </a:r>
            <a:r>
              <a:rPr lang="ar-SA" altLang="zh-CN" sz="1400" dirty="0" smtClean="0">
                <a:cs typeface="Arial" charset="0"/>
              </a:rPr>
              <a:t>‏</a:t>
            </a:r>
            <a:endParaRPr lang="en-US" altLang="zh-CN" sz="14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400" dirty="0" smtClean="0"/>
              <a:t>ZTEXTADDR	:= $(CONFIG_ZBOOT_ROM_TEXT)</a:t>
            </a:r>
            <a:r>
              <a:rPr lang="ar-SA" altLang="zh-CN" sz="1400" dirty="0" smtClean="0">
                <a:cs typeface="Arial" charset="0"/>
              </a:rPr>
              <a:t>‏</a:t>
            </a:r>
            <a:endParaRPr lang="en-US" altLang="zh-CN" sz="14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400" dirty="0" smtClean="0"/>
              <a:t>ZBSSADDR	:= $(CONFIG_ZBOOT_ROM_BSS)</a:t>
            </a:r>
            <a:r>
              <a:rPr lang="ar-SA" altLang="zh-CN" sz="1400" dirty="0" smtClean="0">
                <a:cs typeface="Arial" charset="0"/>
              </a:rPr>
              <a:t>‏</a:t>
            </a:r>
            <a:endParaRPr lang="en-US" altLang="zh-CN" sz="14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400" dirty="0" smtClean="0"/>
              <a:t>else</a:t>
            </a: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400" dirty="0" smtClean="0"/>
              <a:t>ZTEXTADDR	:= 0</a:t>
            </a:r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400" dirty="0" smtClean="0"/>
              <a:t>ZBSSADDR	:= ALIGN(4)</a:t>
            </a:r>
            <a:r>
              <a:rPr lang="ar-SA" altLang="zh-CN" sz="1400" dirty="0" smtClean="0">
                <a:cs typeface="Arial" charset="0"/>
              </a:rPr>
              <a:t>‏</a:t>
            </a:r>
            <a:endParaRPr lang="en-US" altLang="zh-CN" sz="14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400" dirty="0" err="1" smtClean="0"/>
              <a:t>endif</a:t>
            </a:r>
            <a:endParaRPr lang="en-US" altLang="zh-CN" sz="14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400" dirty="0" err="1" smtClean="0"/>
              <a:t>ifneq</a:t>
            </a:r>
            <a:r>
              <a:rPr lang="en-US" altLang="zh-CN" sz="1400" dirty="0" smtClean="0"/>
              <a:t> ($(INITRD_PHYS),)</a:t>
            </a:r>
            <a:r>
              <a:rPr lang="ar-SA" altLang="zh-CN" sz="1400" dirty="0" smtClean="0">
                <a:cs typeface="Arial" charset="0"/>
              </a:rPr>
              <a:t>‏</a:t>
            </a:r>
            <a:endParaRPr lang="en-US" altLang="zh-CN" sz="14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400" dirty="0" err="1" smtClean="0"/>
              <a:t>LDFLAGS_vmlinux</a:t>
            </a:r>
            <a:r>
              <a:rPr lang="en-US" altLang="zh-CN" sz="1400" dirty="0" smtClean="0"/>
              <a:t> += --</a:t>
            </a:r>
            <a:r>
              <a:rPr lang="en-US" altLang="zh-CN" sz="1400" dirty="0" err="1" smtClean="0"/>
              <a:t>defsym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initrd_phys</a:t>
            </a:r>
            <a:r>
              <a:rPr lang="en-US" altLang="zh-CN" sz="1400" dirty="0" smtClean="0"/>
              <a:t>=$(INITRD_PHYS)</a:t>
            </a:r>
            <a:r>
              <a:rPr lang="ar-SA" altLang="zh-CN" sz="1400" dirty="0" smtClean="0">
                <a:cs typeface="Arial" charset="0"/>
              </a:rPr>
              <a:t>‏</a:t>
            </a:r>
            <a:endParaRPr lang="en-US" altLang="zh-CN" sz="14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400" dirty="0" err="1" smtClean="0"/>
              <a:t>endif</a:t>
            </a:r>
            <a:endParaRPr lang="en-US" altLang="zh-CN" sz="14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400" dirty="0" err="1" smtClean="0"/>
              <a:t>ifneq</a:t>
            </a:r>
            <a:r>
              <a:rPr lang="en-US" altLang="zh-CN" sz="1400" dirty="0" smtClean="0"/>
              <a:t> ($(PARAMS_PHYS),)</a:t>
            </a:r>
            <a:r>
              <a:rPr lang="ar-SA" altLang="zh-CN" sz="1400" dirty="0" smtClean="0">
                <a:cs typeface="Arial" charset="0"/>
              </a:rPr>
              <a:t>‏</a:t>
            </a:r>
            <a:endParaRPr lang="en-US" altLang="zh-CN" sz="14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400" dirty="0" err="1" smtClean="0"/>
              <a:t>LDFLAGS_vmlinux</a:t>
            </a:r>
            <a:r>
              <a:rPr lang="en-US" altLang="zh-CN" sz="1400" dirty="0" smtClean="0"/>
              <a:t> += --</a:t>
            </a:r>
            <a:r>
              <a:rPr lang="en-US" altLang="zh-CN" sz="1400" dirty="0" err="1" smtClean="0"/>
              <a:t>defsym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params_phys</a:t>
            </a:r>
            <a:r>
              <a:rPr lang="en-US" altLang="zh-CN" sz="1400" dirty="0" smtClean="0"/>
              <a:t>=$(PARAMS_PHYS)</a:t>
            </a:r>
            <a:r>
              <a:rPr lang="ar-SA" altLang="zh-CN" sz="1400" dirty="0" smtClean="0">
                <a:cs typeface="Arial" charset="0"/>
              </a:rPr>
              <a:t>‏</a:t>
            </a:r>
            <a:endParaRPr lang="en-US" altLang="zh-CN" sz="14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400" dirty="0" err="1" smtClean="0"/>
              <a:t>endif</a:t>
            </a:r>
            <a:endParaRPr lang="en-US" altLang="zh-CN" sz="1400" dirty="0" smtClean="0"/>
          </a:p>
          <a:p>
            <a:pPr marL="271463" indent="-271463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/>
              <a:t>include/</a:t>
            </a:r>
            <a:r>
              <a:rPr lang="en-US" altLang="zh-CN" sz="2400" dirty="0" err="1" smtClean="0"/>
              <a:t>asm</a:t>
            </a:r>
            <a:r>
              <a:rPr lang="en-US" altLang="zh-CN" sz="2400" dirty="0" smtClean="0"/>
              <a:t>-arm/</a:t>
            </a:r>
            <a:r>
              <a:rPr lang="en-US" altLang="zh-CN" sz="2400" dirty="0" err="1" smtClean="0"/>
              <a:t>memory.h</a:t>
            </a:r>
            <a:endParaRPr lang="en-US" altLang="zh-CN" sz="2400" dirty="0" smtClean="0"/>
          </a:p>
          <a:p>
            <a:pPr marL="546100" lvl="1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 smtClean="0"/>
              <a:t>#</a:t>
            </a:r>
            <a:r>
              <a:rPr lang="en-US" altLang="zh-CN" sz="1600" dirty="0" smtClean="0"/>
              <a:t>define PAGE_OFFSET		</a:t>
            </a:r>
            <a:r>
              <a:rPr lang="en-US" altLang="zh-CN" sz="1600" dirty="0" smtClean="0"/>
              <a:t>UL(CONFIG_PAGE_OFFSET)</a:t>
            </a:r>
            <a:r>
              <a:rPr lang="ar-SA" altLang="zh-CN" sz="1600" dirty="0" smtClean="0">
                <a:cs typeface="Arial" charset="0"/>
              </a:rPr>
              <a:t>‏</a:t>
            </a:r>
            <a:endParaRPr lang="en-US" altLang="zh-CN" sz="1600" dirty="0" smtClean="0"/>
          </a:p>
          <a:p>
            <a:pPr marL="271463" lvl="1" indent="-271463" defTabSz="449263"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solidFill>
                  <a:schemeClr val="tx1"/>
                </a:solidFill>
                <a:cs typeface="+mn-cs"/>
              </a:rPr>
              <a:t>arch/arm/</a:t>
            </a:r>
            <a:r>
              <a:rPr lang="en-US" altLang="zh-CN" dirty="0" err="1" smtClean="0">
                <a:solidFill>
                  <a:schemeClr val="tx1"/>
                </a:solidFill>
                <a:cs typeface="+mn-cs"/>
              </a:rPr>
              <a:t>Kconfig</a:t>
            </a:r>
            <a:endParaRPr lang="en-US" altLang="zh-CN" dirty="0" smtClean="0">
              <a:solidFill>
                <a:schemeClr val="tx1"/>
              </a:solidFill>
              <a:cs typeface="+mn-cs"/>
            </a:endParaRPr>
          </a:p>
          <a:p>
            <a:pPr marL="546100" lvl="2" indent="-271463" defTabSz="449263"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>
                <a:cs typeface="+mn-cs"/>
              </a:rPr>
              <a:t>c</a:t>
            </a:r>
            <a:r>
              <a:rPr lang="en-US" altLang="zh-CN" dirty="0" err="1" smtClean="0">
                <a:cs typeface="+mn-cs"/>
              </a:rPr>
              <a:t>onfig</a:t>
            </a:r>
            <a:r>
              <a:rPr lang="en-US" altLang="zh-CN" dirty="0" smtClean="0">
                <a:cs typeface="+mn-cs"/>
              </a:rPr>
              <a:t> PAGE_OFFSET</a:t>
            </a:r>
          </a:p>
          <a:p>
            <a:pPr marL="549275" lvl="3" indent="0" defTabSz="449263"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>
                <a:cs typeface="+mn-cs"/>
              </a:rPr>
              <a:t>	</a:t>
            </a:r>
            <a:r>
              <a:rPr lang="en-US" altLang="zh-CN" dirty="0" smtClean="0">
                <a:cs typeface="+mn-cs"/>
              </a:rPr>
              <a:t>default 0xC0000000</a:t>
            </a:r>
            <a:endParaRPr lang="en-US" altLang="zh-CN" dirty="0">
              <a:solidFill>
                <a:schemeClr val="tx1"/>
              </a:solidFill>
              <a:cs typeface="+mn-cs"/>
            </a:endParaRPr>
          </a:p>
          <a:p>
            <a:pPr marL="271463" indent="-271463" defTabSz="4492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 err="1" smtClean="0"/>
              <a:t>关于地址的定义参考</a:t>
            </a:r>
            <a:r>
              <a:rPr lang="en-US" sz="1600" dirty="0" smtClean="0"/>
              <a:t> </a:t>
            </a:r>
            <a:r>
              <a:rPr lang="en-US" altLang="zh-CN" sz="1600" b="1" dirty="0" smtClean="0"/>
              <a:t>Documentation/arm/Porting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</a:rPr>
              <a:t>内容</a:t>
            </a:r>
            <a:r>
              <a:rPr lang="en-US" smtClean="0">
                <a:solidFill>
                  <a:srgbClr val="000000"/>
                </a:solidFill>
                <a:latin typeface="微软雅黑" pitchFamily="34" charset="-122"/>
              </a:rPr>
              <a:t>提纲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31188" cy="4878388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b="1" dirty="0" err="1" smtClean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en-US" b="1" dirty="0" err="1" smtClean="0">
                <a:latin typeface="华文楷体" pitchFamily="2" charset="-122"/>
                <a:ea typeface="华文楷体" pitchFamily="2" charset="-122"/>
              </a:rPr>
              <a:t>内核源码的层次关系</a:t>
            </a:r>
            <a:endParaRPr lang="en-US" b="1" dirty="0" smtClean="0">
              <a:latin typeface="华文楷体" pitchFamily="2" charset="-122"/>
              <a:ea typeface="华文楷体" pitchFamily="2" charset="-122"/>
            </a:endParaRPr>
          </a:p>
          <a:p>
            <a:pPr marL="271463" indent="-271463" algn="just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Linux </a:t>
            </a:r>
            <a:r>
              <a:rPr lang="en-US" b="1" dirty="0" err="1" smtClean="0">
                <a:latin typeface="华文楷体" pitchFamily="2" charset="-122"/>
                <a:ea typeface="华文楷体" pitchFamily="2" charset="-122"/>
              </a:rPr>
              <a:t>启动流程</a:t>
            </a:r>
            <a:endParaRPr lang="en-US" b="1" dirty="0" smtClean="0">
              <a:latin typeface="华文楷体" pitchFamily="2" charset="-122"/>
              <a:ea typeface="华文楷体" pitchFamily="2" charset="-122"/>
            </a:endParaRPr>
          </a:p>
          <a:p>
            <a:pPr marL="546100" lvl="1" algn="just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华文楷体" pitchFamily="2" charset="-122"/>
                <a:ea typeface="华文楷体" pitchFamily="2" charset="-122"/>
              </a:rPr>
              <a:t>以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arm </a:t>
            </a:r>
            <a:r>
              <a:rPr lang="en-US" b="1" dirty="0" err="1" smtClean="0">
                <a:latin typeface="华文楷体" pitchFamily="2" charset="-122"/>
                <a:ea typeface="华文楷体" pitchFamily="2" charset="-122"/>
              </a:rPr>
              <a:t>平台为例说明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Linux </a:t>
            </a:r>
            <a:r>
              <a:rPr lang="en-US" b="1" dirty="0" err="1" smtClean="0">
                <a:latin typeface="华文楷体" pitchFamily="2" charset="-122"/>
                <a:ea typeface="华文楷体" pitchFamily="2" charset="-122"/>
              </a:rPr>
              <a:t>启动流程和相关代码</a:t>
            </a:r>
            <a:endParaRPr lang="en-US" b="1" dirty="0" smtClean="0">
              <a:latin typeface="华文楷体" pitchFamily="2" charset="-122"/>
              <a:ea typeface="华文楷体" pitchFamily="2" charset="-122"/>
            </a:endParaRPr>
          </a:p>
          <a:p>
            <a:pPr marL="271463" indent="-271463" algn="just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latin typeface="华文楷体" pitchFamily="2" charset="-122"/>
                <a:ea typeface="华文楷体" pitchFamily="2" charset="-122"/>
              </a:rPr>
              <a:t>移植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Linux </a:t>
            </a:r>
            <a:r>
              <a:rPr lang="en-US" b="1" dirty="0" err="1" smtClean="0">
                <a:latin typeface="华文楷体" pitchFamily="2" charset="-122"/>
                <a:ea typeface="华文楷体" pitchFamily="2" charset="-122"/>
              </a:rPr>
              <a:t>的相关工作</a:t>
            </a:r>
            <a:endParaRPr lang="en-US" b="1" dirty="0" smtClean="0">
              <a:latin typeface="华文楷体" pitchFamily="2" charset="-122"/>
              <a:ea typeface="华文楷体" pitchFamily="2" charset="-122"/>
            </a:endParaRPr>
          </a:p>
          <a:p>
            <a:pPr marL="271463" indent="-2714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latin typeface="华文楷体" pitchFamily="2" charset="-122"/>
                <a:ea typeface="华文楷体" pitchFamily="2" charset="-122"/>
              </a:rPr>
              <a:t>移植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Linux </a:t>
            </a:r>
            <a:r>
              <a:rPr lang="en-US" b="1" dirty="0" err="1" smtClean="0">
                <a:latin typeface="华文楷体" pitchFamily="2" charset="-122"/>
                <a:ea typeface="华文楷体" pitchFamily="2" charset="-122"/>
              </a:rPr>
              <a:t>举例</a:t>
            </a:r>
            <a:endParaRPr lang="en-US" b="1" dirty="0" smtClean="0">
              <a:latin typeface="华文楷体" pitchFamily="2" charset="-122"/>
              <a:ea typeface="华文楷体" pitchFamily="2" charset="-122"/>
            </a:endParaRPr>
          </a:p>
          <a:p>
            <a:pPr marL="546100" lvl="1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latin typeface="华文楷体" pitchFamily="2" charset="-122"/>
                <a:ea typeface="华文楷体" pitchFamily="2" charset="-122"/>
              </a:rPr>
              <a:t>基本的平台相关代码</a:t>
            </a:r>
            <a:endParaRPr lang="en-US" b="1" dirty="0" smtClean="0">
              <a:latin typeface="华文楷体" pitchFamily="2" charset="-122"/>
              <a:ea typeface="华文楷体" pitchFamily="2" charset="-122"/>
            </a:endParaRPr>
          </a:p>
          <a:p>
            <a:pPr marL="546100" lvl="1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latin typeface="华文楷体" pitchFamily="2" charset="-122"/>
                <a:ea typeface="华文楷体" pitchFamily="2" charset="-122"/>
              </a:rPr>
              <a:t>修改基本的平台相关代码</a:t>
            </a:r>
            <a:endParaRPr lang="en-US" b="1" dirty="0" smtClean="0">
              <a:latin typeface="华文楷体" pitchFamily="2" charset="-122"/>
              <a:ea typeface="华文楷体" pitchFamily="2" charset="-122"/>
            </a:endParaRPr>
          </a:p>
          <a:p>
            <a:pPr marL="271463" indent="-271463" defTabSz="449263" eaLnBrk="1" hangingPunct="1"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Arial Narrow" pitchFamily="34" charset="0"/>
              </a:rPr>
              <a:t>配置、编译</a:t>
            </a:r>
          </a:p>
        </p:txBody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685800" y="1268413"/>
            <a:ext cx="7773988" cy="4829175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Arial Narrow" pitchFamily="34" charset="0"/>
              </a:rPr>
              <a:t>make </a:t>
            </a:r>
            <a:r>
              <a:rPr lang="en-US" altLang="zh-CN" dirty="0" err="1" smtClean="0">
                <a:latin typeface="Arial Narrow" pitchFamily="34" charset="0"/>
              </a:rPr>
              <a:t>menuconfig</a:t>
            </a:r>
            <a:r>
              <a:rPr lang="en-US" altLang="zh-CN" dirty="0" smtClean="0">
                <a:latin typeface="Arial Narrow" pitchFamily="34" charset="0"/>
              </a:rPr>
              <a:t>   </a:t>
            </a:r>
            <a:r>
              <a:rPr lang="en-US" altLang="zh-CN" dirty="0" smtClean="0">
                <a:latin typeface="Arial Narrow" pitchFamily="34" charset="0"/>
              </a:rPr>
              <a:t>//  </a:t>
            </a:r>
            <a:r>
              <a:rPr lang="zh-CN" altLang="en-US" dirty="0" smtClean="0">
                <a:latin typeface="Arial Narrow" pitchFamily="34" charset="0"/>
              </a:rPr>
              <a:t>配置内核</a:t>
            </a:r>
            <a:endParaRPr lang="en-US" dirty="0" smtClean="0">
              <a:latin typeface="Arial Narrow" pitchFamily="34" charset="0"/>
            </a:endParaRPr>
          </a:p>
          <a:p>
            <a:pPr marL="271463" indent="-271463" defTabSz="449263" eaLnBrk="1" hangingPunct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Arial Narrow" pitchFamily="34" charset="0"/>
              </a:rPr>
              <a:t>make </a:t>
            </a:r>
            <a:r>
              <a:rPr lang="en-US" altLang="zh-CN" dirty="0" err="1">
                <a:latin typeface="Arial Narrow" pitchFamily="34" charset="0"/>
              </a:rPr>
              <a:t>u</a:t>
            </a:r>
            <a:r>
              <a:rPr lang="en-US" altLang="zh-CN" dirty="0" err="1" smtClean="0">
                <a:latin typeface="Arial Narrow" pitchFamily="34" charset="0"/>
              </a:rPr>
              <a:t>Image</a:t>
            </a:r>
            <a:r>
              <a:rPr lang="en-US" altLang="zh-CN" dirty="0" smtClean="0">
                <a:latin typeface="Arial Narrow" pitchFamily="34" charset="0"/>
              </a:rPr>
              <a:t>   	 //  </a:t>
            </a:r>
            <a:r>
              <a:rPr lang="zh-CN" altLang="en-US" dirty="0" smtClean="0">
                <a:latin typeface="Arial Narrow" pitchFamily="34" charset="0"/>
              </a:rPr>
              <a:t>编译</a:t>
            </a:r>
            <a:r>
              <a:rPr lang="zh-CN" altLang="en-US" dirty="0" smtClean="0">
                <a:latin typeface="Arial Narrow" pitchFamily="34" charset="0"/>
              </a:rPr>
              <a:t>内核</a:t>
            </a:r>
            <a:endParaRPr lang="en-US" altLang="zh-CN" dirty="0" smtClean="0">
              <a:latin typeface="Arial Narrow" pitchFamily="34" charset="0"/>
            </a:endParaRPr>
          </a:p>
          <a:p>
            <a:pPr marL="271463" indent="-271463" defTabSz="449263" eaLnBrk="1" hangingPunct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Arial Narrow" pitchFamily="34" charset="0"/>
              </a:rPr>
              <a:t>Make </a:t>
            </a:r>
            <a:r>
              <a:rPr lang="en-US" dirty="0" err="1" smtClean="0">
                <a:latin typeface="Arial Narrow" pitchFamily="34" charset="0"/>
              </a:rPr>
              <a:t>dtbs</a:t>
            </a:r>
            <a:r>
              <a:rPr lang="en-US" dirty="0">
                <a:latin typeface="Arial Narrow" pitchFamily="34" charset="0"/>
              </a:rPr>
              <a:t>		</a:t>
            </a:r>
            <a:r>
              <a:rPr lang="en-US" dirty="0" smtClean="0">
                <a:latin typeface="Arial Narrow" pitchFamily="34" charset="0"/>
              </a:rPr>
              <a:t> // </a:t>
            </a:r>
            <a:r>
              <a:rPr lang="zh-CN" altLang="en-US" dirty="0" smtClean="0">
                <a:latin typeface="Arial Narrow" pitchFamily="34" charset="0"/>
              </a:rPr>
              <a:t>编译设备树</a:t>
            </a:r>
            <a:endParaRPr lang="en-US" dirty="0" smtClean="0">
              <a:latin typeface="Arial Narrow" pitchFamily="34" charset="0"/>
            </a:endParaRPr>
          </a:p>
          <a:p>
            <a:pPr marL="271463" indent="-271463" defTabSz="449263" eaLnBrk="1" hangingPunct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Arial Narrow" pitchFamily="34" charset="0"/>
              </a:rPr>
              <a:t>make  modules  </a:t>
            </a:r>
            <a:r>
              <a:rPr lang="en-US" altLang="zh-CN" dirty="0" smtClean="0">
                <a:latin typeface="Arial Narrow" pitchFamily="34" charset="0"/>
              </a:rPr>
              <a:t>     //  </a:t>
            </a:r>
            <a:r>
              <a:rPr lang="zh-CN" altLang="en-US" dirty="0" smtClean="0">
                <a:latin typeface="Arial Narrow" pitchFamily="34" charset="0"/>
              </a:rPr>
              <a:t>编译模块</a:t>
            </a:r>
            <a:endParaRPr lang="en-US" altLang="zh-CN" dirty="0" smtClean="0">
              <a:latin typeface="Arial Narrow" pitchFamily="34" charset="0"/>
            </a:endParaRPr>
          </a:p>
          <a:p>
            <a:pPr marL="271463" indent="-271463" defTabSz="449263" eaLnBrk="1" hangingPunct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Arial Narrow" pitchFamily="34" charset="0"/>
              </a:rPr>
              <a:t>make  </a:t>
            </a:r>
            <a:r>
              <a:rPr lang="en-US" altLang="zh-CN" dirty="0" err="1" smtClean="0">
                <a:latin typeface="Arial Narrow" pitchFamily="34" charset="0"/>
              </a:rPr>
              <a:t>modules_install</a:t>
            </a:r>
            <a:r>
              <a:rPr lang="en-US" altLang="zh-CN" dirty="0" smtClean="0">
                <a:latin typeface="Arial Narrow" pitchFamily="34" charset="0"/>
              </a:rPr>
              <a:t>   //   </a:t>
            </a:r>
            <a:r>
              <a:rPr lang="zh-CN" altLang="en-US" dirty="0" smtClean="0">
                <a:latin typeface="Arial Narrow" pitchFamily="34" charset="0"/>
              </a:rPr>
              <a:t>安装模块</a:t>
            </a:r>
            <a:endParaRPr lang="en-US" dirty="0" smtClean="0"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50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1331913" y="4005263"/>
            <a:ext cx="6400800" cy="838200"/>
          </a:xfrm>
        </p:spPr>
        <p:txBody>
          <a:bodyPr/>
          <a:lstStyle/>
          <a:p>
            <a:pPr marL="0" indent="0" algn="ctr" eaLnBrk="1" hangingPunct="1">
              <a:buFont typeface="Wingdings 3" pitchFamily="18" charset="2"/>
              <a:buNone/>
              <a:defRPr/>
            </a:pPr>
            <a:r>
              <a:rPr lang="en-US" altLang="zh-CN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Linux </a:t>
            </a:r>
            <a:r>
              <a:rPr lang="zh-CN" alt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调试方法介绍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5" name="灯片编号占位符 2"/>
          <p:cNvSpPr txBox="1">
            <a:spLocks noGrp="1"/>
          </p:cNvSpPr>
          <p:nvPr/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02CA17EE-E391-4C4C-AAE1-4BC7C8D59EE7}" type="slidenum">
              <a:rPr lang="en-US" altLang="zh-CN" sz="1400">
                <a:solidFill>
                  <a:schemeClr val="tx2"/>
                </a:solidFill>
                <a:ea typeface="+mn-ea"/>
                <a:cs typeface="Arial" charset="0"/>
              </a:rPr>
              <a:pPr>
                <a:defRPr/>
              </a:pPr>
              <a:t>32</a:t>
            </a:fld>
            <a:endParaRPr lang="en-US" altLang="zh-CN" sz="1400">
              <a:solidFill>
                <a:schemeClr val="tx2"/>
              </a:solidFill>
              <a:ea typeface="+mn-ea"/>
              <a:cs typeface="Arial" charset="0"/>
            </a:endParaRPr>
          </a:p>
        </p:txBody>
      </p:sp>
      <p:sp>
        <p:nvSpPr>
          <p:cNvPr id="3706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版权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000000"/>
                </a:solidFill>
                <a:cs typeface="Times New Roman" pitchFamily="18" charset="0"/>
              </a:rPr>
              <a:t>华清远见嵌入式培训中心版权所有；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000000"/>
                </a:solidFill>
                <a:cs typeface="Times New Roman" pitchFamily="18" charset="0"/>
              </a:rPr>
              <a:t>未经华清远见明确许可，不能为任何目的以任何形式复制或传播此文档的任何部分；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000000"/>
                </a:solidFill>
                <a:cs typeface="Times New Roman" pitchFamily="18" charset="0"/>
              </a:rPr>
              <a:t>本文档包含的信息如有更改，恕不另行通知；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000000"/>
                </a:solidFill>
                <a:cs typeface="Times New Roman" pitchFamily="18" charset="0"/>
              </a:rPr>
              <a:t>保留所有权利。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内容提纲</a:t>
            </a:r>
          </a:p>
        </p:txBody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内核和驱动的调试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采用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LED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点灯法进行调试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采用串口打印信息的方法进行调试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查看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Oops and Panic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信息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KGDB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proc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sysfs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系统进行用户空间和内核空间传递信息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硬件调试器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: BDI2000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或其他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JTAG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工具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应用程序的调试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进程跟踪工具 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strace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ltrace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系统性能测试 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gprof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代码覆盖率测试 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gcov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oprofile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core dump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内存泄漏检测工具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内核调试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--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点灯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xfrm>
            <a:off x="685800" y="1268413"/>
            <a:ext cx="7772400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600" smtClean="0"/>
              <a:t>点灯是用 </a:t>
            </a:r>
            <a:r>
              <a:rPr lang="en-US" altLang="zh-CN" sz="1600" smtClean="0"/>
              <a:t>GPIO </a:t>
            </a:r>
            <a:r>
              <a:rPr lang="zh-CN" altLang="en-US" sz="1600" smtClean="0"/>
              <a:t>作为输出，观察程序运行阶段和状态的方法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600" smtClean="0"/>
              <a:t>嵌入式系统开发中可以根据实际情况采取相应的方法（如：</a:t>
            </a:r>
            <a:r>
              <a:rPr lang="en-US" altLang="zh-CN" sz="1600" smtClean="0"/>
              <a:t>LCD</a:t>
            </a:r>
            <a:r>
              <a:rPr lang="zh-CN" altLang="en-US" sz="1600" smtClean="0"/>
              <a:t>和测量工具等等）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smtClean="0"/>
              <a:t>Macro in arch/arm/boot/compressed/head.S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smtClean="0"/>
              <a:t>led1on: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600" smtClean="0"/>
              <a:t>	    </a:t>
            </a:r>
            <a:r>
              <a:rPr lang="en-US" altLang="zh-CN" sz="1200" smtClean="0"/>
              <a:t>@ args = 0, pretend = 0, frame = 0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200" smtClean="0"/>
              <a:t>	     @ frame_needed = 0, uses_anonymous_args = 0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200" smtClean="0"/>
              <a:t>	     @ link register save eliminated.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600" smtClean="0"/>
              <a:t>	    ldr     r0, .L2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600" smtClean="0"/>
              <a:t>         mov     r1, #224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600" smtClean="0"/>
              <a:t>	    </a:t>
            </a:r>
            <a:r>
              <a:rPr lang="en-US" altLang="zh-CN" sz="1200" smtClean="0"/>
              <a:t>@ lr needed for prologue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600" smtClean="0"/>
              <a:t>	    str     r1, [r0, #0]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600" smtClean="0"/>
              <a:t>         mov     pc, lr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600" smtClean="0"/>
              <a:t>	.L3: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600" smtClean="0"/>
              <a:t>		.align  2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600" smtClean="0"/>
              <a:t>	.L2: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600" smtClean="0"/>
              <a:t>		.word   1442840660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600" smtClean="0"/>
              <a:t>		</a:t>
            </a:r>
            <a:r>
              <a:rPr lang="en-US" altLang="zh-CN" sz="1200" smtClean="0"/>
              <a:t>@data register for port F(GPFDAT). 0x56000054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smtClean="0"/>
              <a:t>bl	led1on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内核调试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-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串口输出信息</a:t>
            </a:r>
          </a:p>
        </p:txBody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puts</a:t>
            </a:r>
          </a:p>
          <a:p>
            <a:pPr lvl="1" eaLnBrk="1" hangingPunct="1"/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内核解压前</a:t>
            </a:r>
          </a:p>
          <a:p>
            <a:pPr lvl="1" eaLnBrk="1" hangingPunct="1"/>
            <a:endParaRPr lang="zh-CN" altLang="en-US" b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printascii</a:t>
            </a:r>
          </a:p>
          <a:p>
            <a:pPr lvl="1" eaLnBrk="1" hangingPunct="1"/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console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初始化前</a:t>
            </a:r>
          </a:p>
          <a:p>
            <a:pPr lvl="1" eaLnBrk="1" hangingPunct="1"/>
            <a:endParaRPr lang="zh-CN" altLang="en-US" b="1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printk</a:t>
            </a: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  <a:latin typeface="Arial Narrow" pitchFamily="34" charset="0"/>
              </a:rPr>
              <a:t>内核解压后</a:t>
            </a: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  <a:latin typeface="Arial Narrow" pitchFamily="34" charset="0"/>
              </a:rPr>
              <a:t>信息输出显示是在 </a:t>
            </a:r>
            <a:r>
              <a:rPr lang="en-US" altLang="zh-CN" smtClean="0">
                <a:solidFill>
                  <a:schemeClr val="tx1"/>
                </a:solidFill>
                <a:latin typeface="Arial Narrow" pitchFamily="34" charset="0"/>
              </a:rPr>
              <a:t>console </a:t>
            </a:r>
            <a:r>
              <a:rPr lang="zh-CN" altLang="en-US" smtClean="0">
                <a:solidFill>
                  <a:schemeClr val="tx1"/>
                </a:solidFill>
                <a:latin typeface="Arial Narrow" pitchFamily="34" charset="0"/>
              </a:rPr>
              <a:t>初始化之后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内核调试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-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串口输出信息 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puts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（阶段一）</a:t>
            </a:r>
          </a:p>
        </p:txBody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latin typeface="Arial Narrow" pitchFamily="34" charset="0"/>
              </a:rPr>
              <a:t>内核</a:t>
            </a:r>
            <a:r>
              <a:rPr lang="zh-CN" altLang="en-US" b="1" dirty="0">
                <a:latin typeface="Arial Narrow" pitchFamily="34" charset="0"/>
              </a:rPr>
              <a:t>解</a:t>
            </a:r>
            <a:r>
              <a:rPr lang="zh-CN" altLang="en-US" b="1" dirty="0" smtClean="0">
                <a:latin typeface="Arial Narrow" pitchFamily="34" charset="0"/>
              </a:rPr>
              <a:t>压代码用</a:t>
            </a:r>
            <a:r>
              <a:rPr lang="en-US" altLang="zh-CN" b="1" dirty="0" err="1" smtClean="0">
                <a:latin typeface="Arial Narrow" pitchFamily="34" charset="0"/>
              </a:rPr>
              <a:t>putstr</a:t>
            </a:r>
            <a:r>
              <a:rPr lang="en-US" altLang="zh-CN" b="1" dirty="0" smtClean="0">
                <a:latin typeface="Arial Narrow" pitchFamily="34" charset="0"/>
              </a:rPr>
              <a:t>()</a:t>
            </a:r>
            <a:r>
              <a:rPr lang="zh-CN" altLang="en-US" b="1" dirty="0" smtClean="0">
                <a:latin typeface="Arial Narrow" pitchFamily="34" charset="0"/>
              </a:rPr>
              <a:t>来打印信息。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Arial Narrow" pitchFamily="34" charset="0"/>
              </a:rPr>
              <a:t>putstrs</a:t>
            </a:r>
            <a:r>
              <a:rPr lang="en-US" altLang="zh-CN" dirty="0" smtClean="0">
                <a:solidFill>
                  <a:schemeClr val="tx1"/>
                </a:solidFill>
                <a:latin typeface="Arial Narrow" pitchFamily="34" charset="0"/>
              </a:rPr>
              <a:t>()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 Narrow" pitchFamily="34" charset="0"/>
              </a:rPr>
              <a:t>Uncompressing Linux...…………………done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 Narrow" pitchFamily="34" charset="0"/>
              </a:rPr>
              <a:t>在</a:t>
            </a:r>
            <a:r>
              <a:rPr lang="en-US" altLang="zh-CN" dirty="0" err="1" smtClean="0">
                <a:solidFill>
                  <a:schemeClr val="tx1"/>
                </a:solidFill>
                <a:latin typeface="Arial Narrow" pitchFamily="34" charset="0"/>
              </a:rPr>
              <a:t>start_kernel</a:t>
            </a:r>
            <a:r>
              <a:rPr lang="en-US" altLang="zh-CN" dirty="0" smtClean="0">
                <a:solidFill>
                  <a:schemeClr val="tx1"/>
                </a:solidFill>
                <a:latin typeface="Arial Narrow" pitchFamily="34" charset="0"/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  <a:latin typeface="Arial Narrow" pitchFamily="34" charset="0"/>
              </a:rPr>
              <a:t>之前打印</a:t>
            </a:r>
            <a:r>
              <a:rPr lang="zh-CN" altLang="en-US" dirty="0" smtClean="0">
                <a:solidFill>
                  <a:schemeClr val="tx1"/>
                </a:solidFill>
                <a:latin typeface="Arial Narrow" pitchFamily="34" charset="0"/>
              </a:rPr>
              <a:t>错误</a:t>
            </a:r>
            <a:endParaRPr lang="en-US" altLang="zh-CN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marL="273050" lvl="1" ea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Arial Narrow" pitchFamily="34" charset="0"/>
                <a:cs typeface="+mn-cs"/>
              </a:rPr>
              <a:t>解压后汇编代码用</a:t>
            </a:r>
            <a:r>
              <a:rPr lang="en-US" altLang="zh-CN" sz="2800" b="1" dirty="0" err="1">
                <a:solidFill>
                  <a:schemeClr val="tx1"/>
                </a:solidFill>
                <a:latin typeface="Arial Narrow" pitchFamily="34" charset="0"/>
                <a:cs typeface="+mn-cs"/>
              </a:rPr>
              <a:t>printascii</a:t>
            </a:r>
            <a:endParaRPr lang="zh-CN" altLang="en-US" sz="2800" b="1" dirty="0">
              <a:solidFill>
                <a:schemeClr val="tx1"/>
              </a:solidFill>
              <a:latin typeface="Arial Narrow" pitchFamily="34" charset="0"/>
              <a:cs typeface="+mn-cs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 Narrow" pitchFamily="34" charset="0"/>
              </a:rPr>
              <a:t>__error: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 Narrow" pitchFamily="34" charset="0"/>
              </a:rPr>
              <a:t>Error: 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>
                <a:latin typeface="Arial Narrow" pitchFamily="34" charset="0"/>
              </a:rPr>
              <a:t>start_kernel</a:t>
            </a:r>
            <a:r>
              <a:rPr lang="en-US" altLang="zh-CN" dirty="0" smtClean="0">
                <a:latin typeface="Arial Narrow" pitchFamily="34" charset="0"/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Arial Narrow" pitchFamily="34" charset="0"/>
              </a:rPr>
              <a:t>printk</a:t>
            </a:r>
            <a:r>
              <a:rPr lang="en-US" altLang="zh-CN" dirty="0" smtClean="0">
                <a:solidFill>
                  <a:schemeClr val="tx1"/>
                </a:solidFill>
                <a:latin typeface="Arial Narrow" pitchFamily="34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>
                <a:latin typeface="Arial Narrow" pitchFamily="34" charset="0"/>
              </a:rPr>
              <a:t>console_init</a:t>
            </a:r>
            <a:r>
              <a:rPr lang="en-US" altLang="zh-CN" dirty="0" smtClean="0">
                <a:latin typeface="Arial Narrow" pitchFamily="34" charset="0"/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Arial Narrow" pitchFamily="34" charset="0"/>
              </a:rPr>
              <a:t>printk</a:t>
            </a:r>
            <a:r>
              <a:rPr lang="en-US" altLang="zh-CN" dirty="0" smtClean="0">
                <a:solidFill>
                  <a:schemeClr val="tx1"/>
                </a:solidFill>
                <a:latin typeface="Arial Narrow" pitchFamily="34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内核调试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-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串口输出信息 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puts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配置</a:t>
            </a:r>
          </a:p>
        </p:txBody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配置解压内核时打印信息使用的串口</a:t>
            </a:r>
          </a:p>
          <a:p>
            <a:pPr lvl="1" eaLnBrk="1" hangingPunct="1"/>
            <a:r>
              <a:rPr lang="en-US" altLang="zh-CN" smtClean="0">
                <a:solidFill>
                  <a:srgbClr val="3333FF"/>
                </a:solidFill>
              </a:rPr>
              <a:t>System Type/S3C  UART to use for low-level messages</a:t>
            </a:r>
          </a:p>
        </p:txBody>
      </p:sp>
      <p:pic>
        <p:nvPicPr>
          <p:cNvPr id="39941" name="图片 5" descr="Screensho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2214563"/>
            <a:ext cx="6357938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内核调试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-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串口输出信息 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printascii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（第二阶段）</a:t>
            </a:r>
          </a:p>
        </p:txBody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xfrm>
            <a:off x="541338" y="1125538"/>
            <a:ext cx="8134350" cy="4970462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Arial Narrow" pitchFamily="34" charset="0"/>
              </a:rPr>
              <a:t>内核调试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  <a:latin typeface="Arial Narrow" pitchFamily="34" charset="0"/>
              </a:rPr>
              <a:t>arch/arm/kernel/debug-armv.S(enabled by CONFIG_DEBUG_LL) </a:t>
            </a:r>
            <a:r>
              <a:rPr lang="zh-CN" altLang="en-US" smtClean="0">
                <a:solidFill>
                  <a:schemeClr val="tx1"/>
                </a:solidFill>
                <a:latin typeface="Arial Narrow" pitchFamily="34" charset="0"/>
              </a:rPr>
              <a:t>，</a:t>
            </a:r>
            <a:r>
              <a:rPr lang="en-US" altLang="zh-CN" smtClean="0">
                <a:solidFill>
                  <a:schemeClr val="tx1"/>
                </a:solidFill>
                <a:latin typeface="Arial Narrow" pitchFamily="34" charset="0"/>
              </a:rPr>
              <a:t>printascii()</a:t>
            </a:r>
            <a:r>
              <a:rPr lang="zh-CN" altLang="en-US" smtClean="0">
                <a:solidFill>
                  <a:schemeClr val="tx1"/>
                </a:solidFill>
                <a:latin typeface="Arial Narrow" pitchFamily="34" charset="0"/>
              </a:rPr>
              <a:t>， </a:t>
            </a:r>
            <a:r>
              <a:rPr lang="en-US" altLang="zh-CN" smtClean="0">
                <a:solidFill>
                  <a:schemeClr val="tx1"/>
                </a:solidFill>
                <a:latin typeface="Arial Narrow" pitchFamily="34" charset="0"/>
              </a:rPr>
              <a:t>printk() (kernel/printk.c) 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  <a:latin typeface="Arial Narrow" pitchFamily="34" charset="0"/>
              </a:rPr>
              <a:t>vsprintf() , </a:t>
            </a:r>
            <a:r>
              <a:rPr lang="zh-CN" altLang="en-US" smtClean="0">
                <a:solidFill>
                  <a:schemeClr val="tx1"/>
                </a:solidFill>
                <a:latin typeface="Arial Narrow" pitchFamily="34" charset="0"/>
              </a:rPr>
              <a:t>监测相关串口</a:t>
            </a:r>
            <a:r>
              <a:rPr lang="en-US" altLang="zh-CN" smtClean="0">
                <a:solidFill>
                  <a:schemeClr val="tx1"/>
                </a:solidFill>
                <a:latin typeface="Arial Narrow" pitchFamily="34" charset="0"/>
              </a:rPr>
              <a:t>.</a:t>
            </a:r>
          </a:p>
          <a:p>
            <a:pPr eaLnBrk="1" hangingPunct="1"/>
            <a:r>
              <a:rPr lang="en-US" altLang="zh-CN" smtClean="0">
                <a:latin typeface="Arial Narrow" pitchFamily="34" charset="0"/>
              </a:rPr>
              <a:t>check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  <a:latin typeface="Arial Narrow" pitchFamily="34" charset="0"/>
              </a:rPr>
              <a:t>linux/arch/arm/kernel/debug.S include: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  <a:latin typeface="Arial Narrow" pitchFamily="34" charset="0"/>
              </a:rPr>
              <a:t>linux/include/asm-arm/arch-ep93xx/debug-macro.S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  <a:latin typeface="Arial Narrow" pitchFamily="34" charset="0"/>
              </a:rPr>
              <a:t>and former file implement the uart print ascii support</a:t>
            </a:r>
            <a:r>
              <a:rPr lang="en-US" altLang="zh-CN" smtClean="0">
                <a:solidFill>
                  <a:schemeClr val="accent2"/>
                </a:solidFill>
                <a:latin typeface="Arial Narrow" pitchFamily="34" charset="0"/>
              </a:rPr>
              <a:t>.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内核调试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-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串口输出信息 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printk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（第三阶段）</a:t>
            </a:r>
          </a:p>
        </p:txBody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latin typeface="Arial Narrow" pitchFamily="34" charset="0"/>
              </a:rPr>
              <a:t>kernel/printk.c</a:t>
            </a:r>
          </a:p>
          <a:p>
            <a:pPr eaLnBrk="1" hangingPunct="1"/>
            <a:r>
              <a:rPr lang="en-US" altLang="zh-CN" sz="2400" smtClean="0">
                <a:latin typeface="Arial Narrow" pitchFamily="34" charset="0"/>
              </a:rPr>
              <a:t>printk(fmt,…)</a:t>
            </a:r>
          </a:p>
          <a:p>
            <a:pPr lvl="1" eaLnBrk="1" hangingPunct="1"/>
            <a:r>
              <a:rPr lang="zh-CN" altLang="en-US" sz="2000" smtClean="0">
                <a:latin typeface="Arial Narrow" pitchFamily="34" charset="0"/>
              </a:rPr>
              <a:t>使用类似用户空间的 </a:t>
            </a:r>
            <a:r>
              <a:rPr lang="en-US" altLang="zh-CN" sz="2000" smtClean="0">
                <a:latin typeface="Arial Narrow" pitchFamily="34" charset="0"/>
              </a:rPr>
              <a:t>printf </a:t>
            </a:r>
            <a:r>
              <a:rPr lang="zh-CN" altLang="en-US" sz="2000" smtClean="0">
                <a:latin typeface="Arial Narrow" pitchFamily="34" charset="0"/>
              </a:rPr>
              <a:t>函数</a:t>
            </a:r>
            <a:r>
              <a:rPr lang="en-US" altLang="zh-CN" sz="2000" smtClean="0">
                <a:latin typeface="Arial Narrow" pitchFamily="34" charset="0"/>
              </a:rPr>
              <a:t>, </a:t>
            </a:r>
            <a:r>
              <a:rPr lang="zh-CN" altLang="en-US" sz="2000" smtClean="0">
                <a:latin typeface="Arial Narrow" pitchFamily="34" charset="0"/>
              </a:rPr>
              <a:t>不同的是</a:t>
            </a:r>
            <a:r>
              <a:rPr lang="en-US" altLang="zh-CN" sz="2000" smtClean="0">
                <a:latin typeface="Arial Narrow" pitchFamily="34" charset="0"/>
              </a:rPr>
              <a:t>printk(“&lt;n&gt;”fmt…);</a:t>
            </a:r>
          </a:p>
          <a:p>
            <a:pPr lvl="1" eaLnBrk="1" hangingPunct="1"/>
            <a:r>
              <a:rPr lang="zh-CN" altLang="en-US" sz="2000" smtClean="0">
                <a:solidFill>
                  <a:schemeClr val="tx1"/>
                </a:solidFill>
                <a:latin typeface="Arial Narrow" pitchFamily="34" charset="0"/>
              </a:rPr>
              <a:t>浮点运算很难实现。</a:t>
            </a:r>
          </a:p>
          <a:p>
            <a:pPr eaLnBrk="1" hangingPunct="1"/>
            <a:r>
              <a:rPr lang="zh-CN" altLang="en-US" sz="2400" b="1" smtClean="0">
                <a:latin typeface="Arial Narrow" pitchFamily="34" charset="0"/>
              </a:rPr>
              <a:t>打印级别</a:t>
            </a:r>
          </a:p>
          <a:p>
            <a:pPr eaLnBrk="1" hangingPunct="1"/>
            <a:r>
              <a:rPr lang="zh-CN" altLang="en-US" sz="2400" b="1" smtClean="0">
                <a:latin typeface="Arial Narrow" pitchFamily="34" charset="0"/>
              </a:rPr>
              <a:t>打印缓冲区，在终端启动之后才能在终端上显示</a:t>
            </a:r>
          </a:p>
          <a:p>
            <a:pPr lvl="1" eaLnBrk="1" hangingPunct="1"/>
            <a:r>
              <a:rPr lang="zh-CN" altLang="en-US" sz="2000" smtClean="0">
                <a:solidFill>
                  <a:schemeClr val="tx1"/>
                </a:solidFill>
                <a:latin typeface="Arial Narrow" pitchFamily="34" charset="0"/>
              </a:rPr>
              <a:t>打印信息会存储在一个循环缓冲区中，大小可以通过配置</a:t>
            </a:r>
            <a:r>
              <a:rPr lang="en-US" altLang="zh-CN" sz="2000" smtClean="0">
                <a:solidFill>
                  <a:schemeClr val="tx1"/>
                </a:solidFill>
                <a:latin typeface="Arial Narrow" pitchFamily="34" charset="0"/>
              </a:rPr>
              <a:t>CONFIG_LOG_BUF_SHIFT</a:t>
            </a:r>
            <a:r>
              <a:rPr lang="zh-CN" altLang="en-US" sz="2000" smtClean="0">
                <a:solidFill>
                  <a:schemeClr val="tx1"/>
                </a:solidFill>
                <a:latin typeface="Arial Narrow" pitchFamily="34" charset="0"/>
              </a:rPr>
              <a:t>来指定。</a:t>
            </a:r>
          </a:p>
          <a:p>
            <a:pPr lvl="1" eaLnBrk="1" hangingPunct="1"/>
            <a:r>
              <a:rPr lang="zh-CN" altLang="en-US" sz="2000" smtClean="0">
                <a:solidFill>
                  <a:schemeClr val="tx1"/>
                </a:solidFill>
                <a:latin typeface="Arial Narrow" pitchFamily="34" charset="0"/>
              </a:rPr>
              <a:t>单处理器默认的是 </a:t>
            </a:r>
            <a:r>
              <a:rPr lang="en-US" altLang="zh-CN" sz="2000" smtClean="0">
                <a:solidFill>
                  <a:schemeClr val="tx1"/>
                </a:solidFill>
                <a:latin typeface="Arial Narrow" pitchFamily="34" charset="0"/>
              </a:rPr>
              <a:t>16KB</a:t>
            </a:r>
          </a:p>
          <a:p>
            <a:pPr eaLnBrk="1" hangingPunct="1"/>
            <a:r>
              <a:rPr lang="zh-CN" altLang="en-US" sz="2400" b="1" smtClean="0"/>
              <a:t>可以使用 </a:t>
            </a:r>
            <a:r>
              <a:rPr lang="en-US" altLang="zh-CN" sz="2400" b="1" smtClean="0"/>
              <a:t>printk </a:t>
            </a:r>
            <a:r>
              <a:rPr lang="zh-CN" altLang="en-US" sz="2400" b="1" smtClean="0"/>
              <a:t>的场合</a:t>
            </a:r>
          </a:p>
          <a:p>
            <a:pPr lvl="1" eaLnBrk="1" hangingPunct="1"/>
            <a:r>
              <a:rPr lang="zh-CN" altLang="en-US" sz="2000" smtClean="0"/>
              <a:t>在内核空间随时调用，如：在中断中调用、在进程上下文中调用、在持有锁时调用、在多处理器上同时使用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395288" y="404813"/>
            <a:ext cx="8231187" cy="763587"/>
          </a:xfrm>
        </p:spPr>
        <p:txBody>
          <a:bodyPr lIns="90000" tIns="46800" rIns="90000" bIns="46800"/>
          <a:lstStyle/>
          <a:p>
            <a:pPr defTabSz="449263" eaLnBrk="1" hangingPunct="1">
              <a:buFont typeface="华文楷体" pitchFamily="2" charset="-12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en-US" smtClean="0">
                <a:latin typeface="宋体" pitchFamily="2" charset="-122"/>
              </a:rPr>
              <a:t>内核源码的层次关系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827088" y="1341438"/>
            <a:ext cx="7466012" cy="4867275"/>
            <a:chOff x="521" y="754"/>
            <a:chExt cx="4703" cy="3157"/>
          </a:xfrm>
        </p:grpSpPr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1961" y="1026"/>
              <a:ext cx="3264" cy="4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0000"/>
                  </a:solidFill>
                  <a:latin typeface="Arial Narrow" pitchFamily="34" charset="0"/>
                </a:rPr>
                <a:t>体系结构、平台相关代码</a:t>
              </a:r>
            </a:p>
          </p:txBody>
        </p:sp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521" y="1026"/>
              <a:ext cx="1440" cy="4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dirty="0">
                  <a:solidFill>
                    <a:srgbClr val="002060"/>
                  </a:solidFill>
                  <a:latin typeface="Arial Narrow" pitchFamily="34" charset="0"/>
                </a:rPr>
                <a:t>arch/</a:t>
              </a:r>
            </a:p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dirty="0" smtClean="0">
                  <a:solidFill>
                    <a:srgbClr val="FF0000"/>
                  </a:solidFill>
                  <a:latin typeface="Arial Narrow" pitchFamily="34" charset="0"/>
                </a:rPr>
                <a:t>arch/arm/</a:t>
              </a:r>
              <a:r>
                <a:rPr lang="en-US" altLang="zh-CN" sz="1600" dirty="0" err="1" smtClean="0">
                  <a:solidFill>
                    <a:srgbClr val="FF0000"/>
                  </a:solidFill>
                  <a:latin typeface="Arial Narrow" pitchFamily="34" charset="0"/>
                </a:rPr>
                <a:t>mach-exynos</a:t>
              </a:r>
              <a:endParaRPr lang="en-US" altLang="zh-CN" sz="16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1961" y="1439"/>
              <a:ext cx="3264" cy="3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0000"/>
                  </a:solidFill>
                  <a:latin typeface="Arial Narrow" pitchFamily="34" charset="0"/>
                </a:rPr>
                <a:t>所有的驱动代码  </a:t>
              </a:r>
              <a:r>
                <a:rPr lang="en-US" altLang="zh-CN" sz="1600">
                  <a:solidFill>
                    <a:srgbClr val="FF0000"/>
                  </a:solidFill>
                  <a:latin typeface="Arial Narrow" pitchFamily="34" charset="0"/>
                </a:rPr>
                <a:t>(drivers/usb/, etc.)</a:t>
              </a:r>
              <a:r>
                <a:rPr lang="ar-SA" altLang="zh-CN" sz="1600">
                  <a:solidFill>
                    <a:srgbClr val="FF0000"/>
                  </a:solidFill>
                  <a:latin typeface="Arial Narrow" pitchFamily="34" charset="0"/>
                  <a:cs typeface="Arial" charset="0"/>
                </a:rPr>
                <a:t>‏</a:t>
              </a:r>
              <a:endParaRPr lang="en-US" altLang="zh-CN" sz="160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521" y="1439"/>
              <a:ext cx="1440" cy="3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>
                  <a:solidFill>
                    <a:srgbClr val="FF0000"/>
                  </a:solidFill>
                  <a:latin typeface="Arial Narrow" pitchFamily="34" charset="0"/>
                </a:rPr>
                <a:t>drivers/</a:t>
              </a:r>
            </a:p>
          </p:txBody>
        </p:sp>
        <p:sp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1961" y="754"/>
              <a:ext cx="3264" cy="2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>
                  <a:solidFill>
                    <a:srgbClr val="002060"/>
                  </a:solidFill>
                  <a:latin typeface="Arial Narrow" pitchFamily="34" charset="0"/>
                </a:rPr>
                <a:t>Linux </a:t>
              </a:r>
              <a:r>
                <a:rPr lang="en-US" sz="1600">
                  <a:solidFill>
                    <a:srgbClr val="002060"/>
                  </a:solidFill>
                  <a:latin typeface="Arial Narrow" pitchFamily="34" charset="0"/>
                </a:rPr>
                <a:t>内核基本源码</a:t>
              </a:r>
            </a:p>
          </p:txBody>
        </p:sp>
        <p:sp>
          <p:nvSpPr>
            <p:cNvPr id="8202" name="Rectangle 9"/>
            <p:cNvSpPr>
              <a:spLocks noChangeArrowheads="1"/>
            </p:cNvSpPr>
            <p:nvPr/>
          </p:nvSpPr>
          <p:spPr bwMode="auto">
            <a:xfrm>
              <a:off x="521" y="754"/>
              <a:ext cx="1440" cy="2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>
                  <a:solidFill>
                    <a:srgbClr val="002060"/>
                  </a:solidFill>
                  <a:latin typeface="Arial Narrow" pitchFamily="34" charset="0"/>
                </a:rPr>
                <a:t>kernel/</a:t>
              </a:r>
            </a:p>
          </p:txBody>
        </p:sp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1961" y="2391"/>
              <a:ext cx="3264" cy="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060"/>
                  </a:solidFill>
                  <a:latin typeface="Arial Narrow" pitchFamily="34" charset="0"/>
                </a:rPr>
                <a:t>混合库代码  </a:t>
              </a:r>
              <a:r>
                <a:rPr lang="en-US" altLang="zh-CN" sz="1600">
                  <a:solidFill>
                    <a:srgbClr val="002060"/>
                  </a:solidFill>
                  <a:latin typeface="Arial Narrow" pitchFamily="34" charset="0"/>
                </a:rPr>
                <a:t>(zlib, crc32...)</a:t>
              </a:r>
              <a:r>
                <a:rPr lang="ar-SA" altLang="zh-CN" sz="1600">
                  <a:solidFill>
                    <a:srgbClr val="002060"/>
                  </a:solidFill>
                  <a:latin typeface="Arial Narrow" pitchFamily="34" charset="0"/>
                  <a:cs typeface="Arial" charset="0"/>
                </a:rPr>
                <a:t>‏</a:t>
              </a:r>
              <a:endParaRPr lang="en-US" altLang="zh-CN" sz="160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>
              <a:off x="521" y="2391"/>
              <a:ext cx="1440" cy="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>
                  <a:solidFill>
                    <a:srgbClr val="002060"/>
                  </a:solidFill>
                  <a:latin typeface="Arial Narrow" pitchFamily="34" charset="0"/>
                </a:rPr>
                <a:t>lib/</a:t>
              </a:r>
            </a:p>
          </p:txBody>
        </p:sp>
        <p:sp>
          <p:nvSpPr>
            <p:cNvPr id="8205" name="Rectangle 12"/>
            <p:cNvSpPr>
              <a:spLocks noChangeArrowheads="1"/>
            </p:cNvSpPr>
            <p:nvPr/>
          </p:nvSpPr>
          <p:spPr bwMode="auto">
            <a:xfrm>
              <a:off x="1961" y="2691"/>
              <a:ext cx="3264" cy="3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060"/>
                  </a:solidFill>
                  <a:latin typeface="Arial Narrow" pitchFamily="34" charset="0"/>
                </a:rPr>
                <a:t>文件系统代码 </a:t>
              </a:r>
              <a:r>
                <a:rPr lang="en-US" altLang="zh-CN" sz="1600">
                  <a:solidFill>
                    <a:srgbClr val="002060"/>
                  </a:solidFill>
                  <a:latin typeface="Arial Narrow" pitchFamily="34" charset="0"/>
                </a:rPr>
                <a:t>(fs/ext3/, etc.)</a:t>
              </a:r>
              <a:r>
                <a:rPr lang="ar-SA" altLang="zh-CN" sz="1600">
                  <a:solidFill>
                    <a:srgbClr val="002060"/>
                  </a:solidFill>
                  <a:latin typeface="Arial Narrow" pitchFamily="34" charset="0"/>
                  <a:cs typeface="Arial" charset="0"/>
                </a:rPr>
                <a:t>‏</a:t>
              </a:r>
              <a:endParaRPr lang="en-US" altLang="zh-CN" sz="160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521" y="2691"/>
              <a:ext cx="1440" cy="3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>
                  <a:solidFill>
                    <a:srgbClr val="002060"/>
                  </a:solidFill>
                  <a:latin typeface="Arial Narrow" pitchFamily="34" charset="0"/>
                </a:rPr>
                <a:t>fs/</a:t>
              </a:r>
            </a:p>
          </p:txBody>
        </p:sp>
        <p:sp>
          <p:nvSpPr>
            <p:cNvPr id="8207" name="Rectangle 14"/>
            <p:cNvSpPr>
              <a:spLocks noChangeArrowheads="1"/>
            </p:cNvSpPr>
            <p:nvPr/>
          </p:nvSpPr>
          <p:spPr bwMode="auto">
            <a:xfrm>
              <a:off x="1961" y="2996"/>
              <a:ext cx="3264" cy="3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060"/>
                  </a:solidFill>
                  <a:latin typeface="Arial Narrow" pitchFamily="34" charset="0"/>
                </a:rPr>
                <a:t>进程通讯相关代码</a:t>
              </a:r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>
              <a:off x="521" y="2996"/>
              <a:ext cx="1440" cy="3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>
                  <a:solidFill>
                    <a:srgbClr val="002060"/>
                  </a:solidFill>
                  <a:latin typeface="Arial Narrow" pitchFamily="34" charset="0"/>
                </a:rPr>
                <a:t>ipc/</a:t>
              </a:r>
            </a:p>
          </p:txBody>
        </p:sp>
        <p:sp>
          <p:nvSpPr>
            <p:cNvPr id="8209" name="Rectangle 16"/>
            <p:cNvSpPr>
              <a:spLocks noChangeArrowheads="1"/>
            </p:cNvSpPr>
            <p:nvPr/>
          </p:nvSpPr>
          <p:spPr bwMode="auto">
            <a:xfrm>
              <a:off x="1961" y="3301"/>
              <a:ext cx="3264" cy="3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060"/>
                  </a:solidFill>
                  <a:latin typeface="Arial Narrow" pitchFamily="34" charset="0"/>
                </a:rPr>
                <a:t>内存管理代码</a:t>
              </a:r>
            </a:p>
          </p:txBody>
        </p:sp>
        <p:sp>
          <p:nvSpPr>
            <p:cNvPr id="8210" name="Rectangle 17"/>
            <p:cNvSpPr>
              <a:spLocks noChangeArrowheads="1"/>
            </p:cNvSpPr>
            <p:nvPr/>
          </p:nvSpPr>
          <p:spPr bwMode="auto">
            <a:xfrm>
              <a:off x="521" y="3301"/>
              <a:ext cx="1440" cy="3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>
                  <a:solidFill>
                    <a:srgbClr val="002060"/>
                  </a:solidFill>
                  <a:latin typeface="Arial Narrow" pitchFamily="34" charset="0"/>
                </a:rPr>
                <a:t>mm/</a:t>
              </a:r>
            </a:p>
          </p:txBody>
        </p:sp>
        <p:sp>
          <p:nvSpPr>
            <p:cNvPr id="8211" name="Rectangle 18"/>
            <p:cNvSpPr>
              <a:spLocks noChangeArrowheads="1"/>
            </p:cNvSpPr>
            <p:nvPr/>
          </p:nvSpPr>
          <p:spPr bwMode="auto">
            <a:xfrm>
              <a:off x="1961" y="3607"/>
              <a:ext cx="3264" cy="3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060"/>
                  </a:solidFill>
                  <a:latin typeface="Arial Narrow" pitchFamily="34" charset="0"/>
                </a:rPr>
                <a:t>网络协议代码</a:t>
              </a:r>
            </a:p>
          </p:txBody>
        </p:sp>
        <p:sp>
          <p:nvSpPr>
            <p:cNvPr id="8212" name="Rectangle 19"/>
            <p:cNvSpPr>
              <a:spLocks noChangeArrowheads="1"/>
            </p:cNvSpPr>
            <p:nvPr/>
          </p:nvSpPr>
          <p:spPr bwMode="auto">
            <a:xfrm>
              <a:off x="521" y="3607"/>
              <a:ext cx="1440" cy="3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>
                  <a:solidFill>
                    <a:srgbClr val="002060"/>
                  </a:solidFill>
                  <a:latin typeface="Arial Narrow" pitchFamily="34" charset="0"/>
                </a:rPr>
                <a:t>net/</a:t>
              </a:r>
            </a:p>
          </p:txBody>
        </p:sp>
        <p:sp>
          <p:nvSpPr>
            <p:cNvPr id="8213" name="Rectangle 20"/>
            <p:cNvSpPr>
              <a:spLocks noChangeArrowheads="1"/>
            </p:cNvSpPr>
            <p:nvPr/>
          </p:nvSpPr>
          <p:spPr bwMode="auto">
            <a:xfrm>
              <a:off x="1961" y="1745"/>
              <a:ext cx="3264" cy="6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0000"/>
                  </a:solidFill>
                  <a:latin typeface="Arial Narrow" pitchFamily="34" charset="0"/>
                </a:rPr>
                <a:t>内核头文件</a:t>
              </a:r>
            </a:p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0000"/>
                  </a:solidFill>
                  <a:latin typeface="Arial Narrow" pitchFamily="34" charset="0"/>
                </a:rPr>
                <a:t>体系结构相关头文件</a:t>
              </a:r>
            </a:p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>
                  <a:solidFill>
                    <a:srgbClr val="FF0000"/>
                  </a:solidFill>
                  <a:latin typeface="Arial Narrow" pitchFamily="34" charset="0"/>
                </a:rPr>
                <a:t>Linux</a:t>
              </a:r>
              <a:r>
                <a:rPr lang="en-US" sz="1600">
                  <a:solidFill>
                    <a:srgbClr val="FF0000"/>
                  </a:solidFill>
                  <a:latin typeface="Arial Narrow" pitchFamily="34" charset="0"/>
                </a:rPr>
                <a:t>内核基本的头文件（保留类型和配置）</a:t>
              </a:r>
            </a:p>
          </p:txBody>
        </p:sp>
        <p:sp>
          <p:nvSpPr>
            <p:cNvPr id="8214" name="Rectangle 21"/>
            <p:cNvSpPr>
              <a:spLocks noChangeArrowheads="1"/>
            </p:cNvSpPr>
            <p:nvPr/>
          </p:nvSpPr>
          <p:spPr bwMode="auto">
            <a:xfrm>
              <a:off x="521" y="1745"/>
              <a:ext cx="1440" cy="6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>
                  <a:solidFill>
                    <a:srgbClr val="002060"/>
                  </a:solidFill>
                  <a:latin typeface="Arial Narrow" pitchFamily="34" charset="0"/>
                </a:rPr>
                <a:t>include/</a:t>
              </a:r>
            </a:p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>
                  <a:solidFill>
                    <a:srgbClr val="FF0000"/>
                  </a:solidFill>
                  <a:latin typeface="Arial Narrow" pitchFamily="34" charset="0"/>
                </a:rPr>
                <a:t>include/asm-</a:t>
              </a:r>
              <a:r>
                <a:rPr lang="en-US" altLang="zh-CN" sz="1600" i="1">
                  <a:solidFill>
                    <a:srgbClr val="FF0000"/>
                  </a:solidFill>
                  <a:latin typeface="Arial Narrow" pitchFamily="34" charset="0"/>
                </a:rPr>
                <a:t>&lt;arch&gt;</a:t>
              </a:r>
            </a:p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>
                  <a:solidFill>
                    <a:srgbClr val="002060"/>
                  </a:solidFill>
                  <a:latin typeface="Arial Narrow" pitchFamily="34" charset="0"/>
                </a:rPr>
                <a:t>include/linux</a:t>
              </a:r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>
              <a:off x="521" y="754"/>
              <a:ext cx="470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>
              <a:off x="521" y="2391"/>
              <a:ext cx="470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24"/>
            <p:cNvSpPr>
              <a:spLocks noChangeShapeType="1"/>
            </p:cNvSpPr>
            <p:nvPr/>
          </p:nvSpPr>
          <p:spPr bwMode="auto">
            <a:xfrm>
              <a:off x="521" y="3912"/>
              <a:ext cx="470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25"/>
            <p:cNvSpPr>
              <a:spLocks noChangeShapeType="1"/>
            </p:cNvSpPr>
            <p:nvPr/>
          </p:nvSpPr>
          <p:spPr bwMode="auto">
            <a:xfrm>
              <a:off x="521" y="754"/>
              <a:ext cx="1" cy="315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26"/>
            <p:cNvSpPr>
              <a:spLocks noChangeShapeType="1"/>
            </p:cNvSpPr>
            <p:nvPr/>
          </p:nvSpPr>
          <p:spPr bwMode="auto">
            <a:xfrm>
              <a:off x="1961" y="754"/>
              <a:ext cx="1" cy="315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27"/>
            <p:cNvSpPr>
              <a:spLocks noChangeShapeType="1"/>
            </p:cNvSpPr>
            <p:nvPr/>
          </p:nvSpPr>
          <p:spPr bwMode="auto">
            <a:xfrm>
              <a:off x="5225" y="754"/>
              <a:ext cx="1" cy="315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28"/>
            <p:cNvSpPr>
              <a:spLocks noChangeShapeType="1"/>
            </p:cNvSpPr>
            <p:nvPr/>
          </p:nvSpPr>
          <p:spPr bwMode="auto">
            <a:xfrm>
              <a:off x="521" y="3607"/>
              <a:ext cx="470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29"/>
            <p:cNvSpPr>
              <a:spLocks noChangeShapeType="1"/>
            </p:cNvSpPr>
            <p:nvPr/>
          </p:nvSpPr>
          <p:spPr bwMode="auto">
            <a:xfrm>
              <a:off x="521" y="3301"/>
              <a:ext cx="470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30"/>
            <p:cNvSpPr>
              <a:spLocks noChangeShapeType="1"/>
            </p:cNvSpPr>
            <p:nvPr/>
          </p:nvSpPr>
          <p:spPr bwMode="auto">
            <a:xfrm>
              <a:off x="521" y="2996"/>
              <a:ext cx="470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31"/>
            <p:cNvSpPr>
              <a:spLocks noChangeShapeType="1"/>
            </p:cNvSpPr>
            <p:nvPr/>
          </p:nvSpPr>
          <p:spPr bwMode="auto">
            <a:xfrm>
              <a:off x="521" y="2691"/>
              <a:ext cx="470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32"/>
            <p:cNvSpPr>
              <a:spLocks noChangeShapeType="1"/>
            </p:cNvSpPr>
            <p:nvPr/>
          </p:nvSpPr>
          <p:spPr bwMode="auto">
            <a:xfrm>
              <a:off x="521" y="1026"/>
              <a:ext cx="470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33"/>
            <p:cNvSpPr>
              <a:spLocks noChangeShapeType="1"/>
            </p:cNvSpPr>
            <p:nvPr/>
          </p:nvSpPr>
          <p:spPr bwMode="auto">
            <a:xfrm>
              <a:off x="521" y="1745"/>
              <a:ext cx="470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34"/>
            <p:cNvSpPr>
              <a:spLocks noChangeShapeType="1"/>
            </p:cNvSpPr>
            <p:nvPr/>
          </p:nvSpPr>
          <p:spPr bwMode="auto">
            <a:xfrm>
              <a:off x="521" y="1439"/>
              <a:ext cx="470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printk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打印级别</a:t>
            </a:r>
          </a:p>
        </p:txBody>
      </p:sp>
      <p:graphicFrame>
        <p:nvGraphicFramePr>
          <p:cNvPr id="1346596" name="Group 36"/>
          <p:cNvGraphicFramePr>
            <a:graphicFrameLocks noGrp="1"/>
          </p:cNvGraphicFramePr>
          <p:nvPr/>
        </p:nvGraphicFramePr>
        <p:xfrm>
          <a:off x="539750" y="1268413"/>
          <a:ext cx="8135938" cy="4461512"/>
        </p:xfrm>
        <a:graphic>
          <a:graphicData uri="http://schemas.openxmlformats.org/drawingml/2006/table">
            <a:tbl>
              <a:tblPr/>
              <a:tblGrid>
                <a:gridCol w="2808288"/>
                <a:gridCol w="532765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打印级别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KERN_EMERG         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紧急事件消息，系统崩溃之前提示，表示系统不可用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KERN_ALERT           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报告消息，表示必须立即采取措施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KERN_CRIT                   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临界条件，通常涉及严重的硬件或软件操作失败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KERN_ERR                   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错误条件，驱动程序常用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KERN_ERR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来报告硬件的错误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KERN_WARNING          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警告条件，对可能出现问题的情况进行警告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KERN_NOTICE             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正常但又重要的条件，用于提醒。常用于与安全相关的消息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KERN_INFO                  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提示信息，如驱动程序启动时，打印硬件信息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KERN_DEBUG                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调试级别的消息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宋体" pitchFamily="2" charset="-122"/>
              </a:rPr>
              <a:t>printk </a:t>
            </a:r>
            <a:r>
              <a:rPr lang="zh-CN" altLang="en-US" b="1" smtClean="0">
                <a:solidFill>
                  <a:schemeClr val="tx1"/>
                </a:solidFill>
                <a:latin typeface="宋体" pitchFamily="2" charset="-122"/>
              </a:rPr>
              <a:t>打印级别 （续）</a:t>
            </a:r>
          </a:p>
        </p:txBody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include/linux/kernel.h</a:t>
            </a:r>
          </a:p>
          <a:p>
            <a:pPr lvl="1" eaLnBrk="1" hangingPunct="1"/>
            <a:r>
              <a:rPr lang="en-US" altLang="zh-CN" smtClean="0"/>
              <a:t>Printk</a:t>
            </a:r>
            <a:r>
              <a:rPr lang="zh-CN" altLang="en-US" smtClean="0"/>
              <a:t>输出级别定义</a:t>
            </a:r>
          </a:p>
          <a:p>
            <a:pPr lvl="2" eaLnBrk="1" hangingPunct="1"/>
            <a:r>
              <a:rPr lang="en-US" altLang="zh-CN" smtClean="0"/>
              <a:t>#define KERN_EMERG        "&lt;0&gt;"   /* system is unusable           */</a:t>
            </a:r>
          </a:p>
          <a:p>
            <a:pPr lvl="2" eaLnBrk="1" hangingPunct="1"/>
            <a:r>
              <a:rPr lang="en-US" altLang="zh-CN" sz="1800" smtClean="0"/>
              <a:t>#define   KERN_ALERT            "&lt;1&gt;</a:t>
            </a:r>
            <a:r>
              <a:rPr lang="en-US" altLang="zh-CN" sz="1800" smtClean="0">
                <a:latin typeface="Arial" charset="0"/>
              </a:rPr>
              <a:t>”</a:t>
            </a:r>
            <a:r>
              <a:rPr lang="en-US" altLang="zh-CN" sz="1800" smtClean="0"/>
              <a:t> /* action must be taken immediately */</a:t>
            </a:r>
          </a:p>
          <a:p>
            <a:pPr lvl="2" eaLnBrk="1" hangingPunct="1"/>
            <a:r>
              <a:rPr lang="en-US" altLang="zh-CN" smtClean="0"/>
              <a:t>#define KERN_CRIT             "&lt;2&gt;"   /* critical conditions          */</a:t>
            </a:r>
          </a:p>
          <a:p>
            <a:pPr lvl="2" eaLnBrk="1" hangingPunct="1"/>
            <a:r>
              <a:rPr lang="en-US" altLang="zh-CN" smtClean="0"/>
              <a:t>#define KERN_ERR              "&lt;3&gt;"   /* error conditions         */</a:t>
            </a:r>
          </a:p>
          <a:p>
            <a:pPr lvl="2" eaLnBrk="1" hangingPunct="1"/>
            <a:r>
              <a:rPr lang="en-US" altLang="zh-CN" smtClean="0"/>
              <a:t>#define KERN_WARNING  "&lt;4&gt;"   /* warning conditions           */</a:t>
            </a:r>
          </a:p>
          <a:p>
            <a:pPr lvl="2" eaLnBrk="1" hangingPunct="1"/>
            <a:r>
              <a:rPr lang="en-US" altLang="zh-CN" sz="1800" smtClean="0"/>
              <a:t>#define   KERN_NOTICE          "&lt;5&gt;"   /* normal but significant condition */</a:t>
            </a:r>
          </a:p>
          <a:p>
            <a:pPr lvl="2" eaLnBrk="1" hangingPunct="1"/>
            <a:r>
              <a:rPr lang="en-US" altLang="zh-CN" smtClean="0"/>
              <a:t>#define KERN_INFO            "&lt;6&gt;"   /* informational            */</a:t>
            </a:r>
          </a:p>
          <a:p>
            <a:pPr lvl="2" eaLnBrk="1" hangingPunct="1"/>
            <a:r>
              <a:rPr lang="en-US" altLang="zh-CN" smtClean="0"/>
              <a:t>#define KERN_DEBUG        "&lt;7&gt;"   /* debug-level messages 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printk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日志级别</a:t>
            </a:r>
          </a:p>
        </p:txBody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smtClean="0">
                <a:latin typeface="Arial Narrow" pitchFamily="34" charset="0"/>
              </a:rPr>
              <a:t>kernel/printk.c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600" smtClean="0">
                <a:latin typeface="Arial Narrow" pitchFamily="34" charset="0"/>
              </a:rPr>
              <a:t>级别定义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int console_printk[4] = {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DEFAULT_CONSOLE_LOGLEVEL,   /* console_loglevel */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DEFAULT_MESSAGE_LOGLEVEL,   /* default_message_loglevel */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200" smtClean="0"/>
              <a:t>MINIMUM_CONSOLE_LOGLEVEL,  /* minimum_console_loglevel */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DEFAULT_CONSOLE_LOGLEVEL,   /* default_console_loglevel */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};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Include/linux/kernel.h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#define console_loglevel (console_printk[0])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#define default_message_loglevel (console_printk[1])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#define minimum_console_loglevel (console_printk[2])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#define default_console_loglevel (console_printk[3])</a:t>
            </a:r>
            <a:endParaRPr lang="en-US" altLang="zh-CN" sz="140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1800" smtClean="0">
                <a:latin typeface="Arial Narrow" pitchFamily="34" charset="0"/>
              </a:rPr>
              <a:t>通过</a:t>
            </a:r>
            <a:r>
              <a:rPr lang="en-US" altLang="zh-CN" sz="1800" smtClean="0">
                <a:latin typeface="Arial Narrow" pitchFamily="34" charset="0"/>
              </a:rPr>
              <a:t>proc</a:t>
            </a:r>
            <a:r>
              <a:rPr lang="zh-CN" altLang="en-US" sz="1800" smtClean="0">
                <a:latin typeface="Arial Narrow" pitchFamily="34" charset="0"/>
              </a:rPr>
              <a:t>在运行时查看和修改日志级别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>
                <a:latin typeface="Arial Narrow" pitchFamily="34" charset="0"/>
              </a:rPr>
              <a:t>cat /proc/sys/kernel/printk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>
                <a:latin typeface="Arial Narrow" pitchFamily="34" charset="0"/>
              </a:rPr>
              <a:t>4 4 1 7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>
                <a:latin typeface="Arial Narrow" pitchFamily="34" charset="0"/>
              </a:rPr>
              <a:t>echo “7 4 1 7” &gt;/proc/sys/kernel/printk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>
                <a:latin typeface="Arial Narrow" pitchFamily="34" charset="0"/>
              </a:rPr>
              <a:t>cat /proc/sys/kernel/printk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CN" sz="1400" smtClean="0">
                <a:latin typeface="Arial Narrow" pitchFamily="34" charset="0"/>
              </a:rPr>
              <a:t>7 4 1 7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使用 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printk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样例</a:t>
            </a:r>
          </a:p>
        </p:txBody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b="1" smtClean="0"/>
              <a:t>printk( KERN_INFO </a:t>
            </a:r>
            <a:r>
              <a:rPr lang="en-US" altLang="zh-CN" b="1" smtClean="0">
                <a:latin typeface="Arial" charset="0"/>
              </a:rPr>
              <a:t>“</a:t>
            </a:r>
            <a:r>
              <a:rPr lang="en-US" altLang="zh-CN" b="1" smtClean="0"/>
              <a:t> \n  INFO Level \n</a:t>
            </a:r>
            <a:r>
              <a:rPr lang="en-US" altLang="zh-CN" b="1" smtClean="0">
                <a:latin typeface="Arial" charset="0"/>
              </a:rPr>
              <a:t>”</a:t>
            </a:r>
            <a:r>
              <a:rPr lang="en-US" altLang="zh-CN" b="1" smtClean="0"/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smtClean="0"/>
              <a:t>printk( KERN_WARNING </a:t>
            </a:r>
            <a:r>
              <a:rPr lang="en-US" altLang="zh-CN" b="1" smtClean="0">
                <a:latin typeface="Arial" charset="0"/>
              </a:rPr>
              <a:t>“</a:t>
            </a:r>
            <a:r>
              <a:rPr lang="en-US" altLang="zh-CN" b="1" smtClean="0"/>
              <a:t>WARNING\n</a:t>
            </a:r>
            <a:r>
              <a:rPr lang="en-US" altLang="zh-CN" b="1" smtClean="0">
                <a:latin typeface="Arial" charset="0"/>
              </a:rPr>
              <a:t>”</a:t>
            </a:r>
            <a:r>
              <a:rPr lang="en-US" altLang="zh-CN" b="1" smtClean="0"/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smtClean="0"/>
              <a:t>printk( KERN_DEBUG </a:t>
            </a:r>
            <a:r>
              <a:rPr lang="en-US" altLang="zh-CN" b="1" smtClean="0">
                <a:latin typeface="Arial" charset="0"/>
              </a:rPr>
              <a:t>“</a:t>
            </a:r>
            <a:r>
              <a:rPr lang="en-US" altLang="zh-CN" b="1" smtClean="0"/>
              <a:t>\n DEBUG Level \n</a:t>
            </a:r>
            <a:r>
              <a:rPr lang="en-US" altLang="zh-CN" b="1" smtClean="0">
                <a:latin typeface="Arial" charset="0"/>
              </a:rPr>
              <a:t>”</a:t>
            </a:r>
            <a:r>
              <a:rPr lang="en-US" altLang="zh-CN" b="1" smtClean="0"/>
              <a:t> 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smtClean="0"/>
              <a:t>printk( </a:t>
            </a:r>
            <a:r>
              <a:rPr lang="en-US" altLang="zh-CN" b="1" smtClean="0">
                <a:latin typeface="Arial" charset="0"/>
              </a:rPr>
              <a:t>“</a:t>
            </a:r>
            <a:r>
              <a:rPr lang="en-US" altLang="zh-CN" b="1" smtClean="0"/>
              <a:t> \n default_message_loglevel \n</a:t>
            </a:r>
            <a:r>
              <a:rPr lang="en-US" altLang="zh-CN" b="1" smtClean="0">
                <a:latin typeface="Arial" charset="0"/>
              </a:rPr>
              <a:t>”</a:t>
            </a:r>
            <a:r>
              <a:rPr lang="en-US" altLang="zh-CN" b="1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用户空间的守护进程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-klogd</a:t>
            </a:r>
          </a:p>
        </p:txBody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用来从记录缓冲区获取内核消息；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只有日记级别小于 </a:t>
            </a:r>
            <a:r>
              <a:rPr lang="en-US" altLang="zh-CN" sz="2400" dirty="0" err="1" smtClean="0"/>
              <a:t>console_loglevel</a:t>
            </a:r>
            <a:r>
              <a:rPr lang="zh-CN" altLang="en-US" sz="2400" dirty="0" smtClean="0"/>
              <a:t>，消息才能显示出来，</a:t>
            </a:r>
            <a:r>
              <a:rPr lang="en-US" altLang="zh-CN" sz="2400" dirty="0" err="1" smtClean="0"/>
              <a:t>console_loglevel</a:t>
            </a:r>
            <a:r>
              <a:rPr lang="zh-CN" altLang="en-US" sz="2400" dirty="0" smtClean="0"/>
              <a:t>的值可以通过 </a:t>
            </a:r>
            <a:r>
              <a:rPr lang="en-US" altLang="zh-CN" sz="2400" dirty="0" err="1" smtClean="0"/>
              <a:t>sys_syslogd</a:t>
            </a:r>
            <a:r>
              <a:rPr lang="zh-CN" altLang="en-US" sz="2400" dirty="0" smtClean="0"/>
              <a:t>系统调用进行修改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载入</a:t>
            </a:r>
            <a:r>
              <a:rPr lang="en-US" altLang="zh-CN" sz="2400" dirty="0" err="1" smtClean="0"/>
              <a:t>klogd</a:t>
            </a:r>
            <a:r>
              <a:rPr lang="zh-CN" altLang="en-US" sz="2400" dirty="0" smtClean="0"/>
              <a:t>时，可以使用</a:t>
            </a:r>
            <a:r>
              <a:rPr lang="en-US" altLang="zh-CN" sz="2400" dirty="0" smtClean="0"/>
              <a:t>-c</a:t>
            </a:r>
            <a:r>
              <a:rPr lang="zh-CN" altLang="en-US" sz="2400" dirty="0" smtClean="0"/>
              <a:t>标志改变终端的记录等级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运行</a:t>
            </a:r>
            <a:r>
              <a:rPr lang="en-US" altLang="zh-CN" sz="2400" dirty="0" err="1" smtClean="0"/>
              <a:t>klogd</a:t>
            </a:r>
            <a:r>
              <a:rPr lang="zh-CN" altLang="en-US" sz="2400" dirty="0" smtClean="0"/>
              <a:t>后，消息将追加到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/log/messages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没有运行</a:t>
            </a:r>
            <a:r>
              <a:rPr lang="en-US" altLang="zh-CN" sz="2400" dirty="0" err="1" smtClean="0"/>
              <a:t>klogd</a:t>
            </a:r>
            <a:r>
              <a:rPr lang="zh-CN" altLang="en-US" sz="2400" dirty="0" smtClean="0"/>
              <a:t>，消息不会传递到用户空间，此时可以查看</a:t>
            </a:r>
            <a:r>
              <a:rPr lang="en-US" altLang="zh-CN" sz="2400" dirty="0" smtClean="0"/>
              <a:t>/proc/</a:t>
            </a:r>
            <a:r>
              <a:rPr lang="en-US" altLang="zh-CN" sz="2400" dirty="0" err="1" smtClean="0"/>
              <a:t>kmsg</a:t>
            </a:r>
            <a:r>
              <a:rPr lang="zh-CN" altLang="en-US" sz="2400" dirty="0" smtClean="0"/>
              <a:t>文件。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syslogd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进程</a:t>
            </a:r>
          </a:p>
        </p:txBody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保存</a:t>
            </a:r>
            <a:r>
              <a:rPr lang="en-US" altLang="zh-CN" smtClean="0"/>
              <a:t>klogd</a:t>
            </a:r>
            <a:r>
              <a:rPr lang="zh-CN" altLang="en-US" smtClean="0"/>
              <a:t>进程获取的内核消息到系统日志文件中默认的文件是</a:t>
            </a:r>
            <a:r>
              <a:rPr lang="en-US" altLang="zh-CN" smtClean="0"/>
              <a:t>/var/log/messages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可通过</a:t>
            </a:r>
            <a:r>
              <a:rPr lang="en-US" altLang="zh-CN" smtClean="0"/>
              <a:t>/etc/syslog.conf</a:t>
            </a:r>
            <a:r>
              <a:rPr lang="zh-CN" altLang="en-US" smtClean="0"/>
              <a:t>文件重新配置；</a:t>
            </a:r>
            <a:endParaRPr lang="en-US" altLang="zh-CN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如果没有运行</a:t>
            </a:r>
            <a:r>
              <a:rPr lang="en-US" altLang="zh-CN" smtClean="0"/>
              <a:t>klogd</a:t>
            </a:r>
            <a:r>
              <a:rPr lang="zh-CN" altLang="en-US" smtClean="0"/>
              <a:t>进程，数据将保留在循环缓冲区中，直到某个进程读取和缓冲区溢出为止。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调试信息数据流传递流程图</a:t>
            </a:r>
          </a:p>
        </p:txBody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174750"/>
            <a:ext cx="8280400" cy="52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通过分析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oops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了解错误产生的原因和地址</a:t>
            </a:r>
          </a:p>
        </p:txBody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Oops </a:t>
            </a:r>
            <a:r>
              <a:rPr lang="zh-CN" altLang="en-US" sz="2400" smtClean="0"/>
              <a:t>感到吃惊的感叹词，相当于</a:t>
            </a:r>
            <a:r>
              <a:rPr lang="zh-CN" altLang="en-US" sz="2400" smtClean="0">
                <a:latin typeface="Arial" charset="0"/>
              </a:rPr>
              <a:t>“</a:t>
            </a:r>
            <a:r>
              <a:rPr lang="zh-CN" altLang="en-US" sz="2400" smtClean="0"/>
              <a:t>哎呀</a:t>
            </a:r>
            <a:r>
              <a:rPr lang="zh-CN" altLang="en-US" sz="2400" smtClean="0">
                <a:latin typeface="Arial" charset="0"/>
              </a:rPr>
              <a:t>”</a:t>
            </a:r>
            <a:endParaRPr lang="zh-CN" altLang="en-US" sz="2400" smtClean="0"/>
          </a:p>
          <a:p>
            <a:pPr eaLnBrk="1" hangingPunct="1"/>
            <a:r>
              <a:rPr lang="en-US" altLang="zh-CN" sz="2400" smtClean="0"/>
              <a:t>Linux</a:t>
            </a:r>
            <a:r>
              <a:rPr lang="zh-CN" altLang="en-US" sz="2400" smtClean="0"/>
              <a:t>系统发生严重错误崩溃时会显示系统崩溃报告</a:t>
            </a:r>
            <a:r>
              <a:rPr lang="zh-CN" altLang="en-US" sz="2400" smtClean="0">
                <a:latin typeface="Arial" charset="0"/>
              </a:rPr>
              <a:t>“</a:t>
            </a:r>
            <a:r>
              <a:rPr lang="en-US" altLang="zh-CN" sz="2400" smtClean="0"/>
              <a:t>oops</a:t>
            </a:r>
            <a:r>
              <a:rPr lang="en-US" altLang="zh-CN" sz="2400" smtClean="0">
                <a:latin typeface="Arial" charset="0"/>
              </a:rPr>
              <a:t>”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产生</a:t>
            </a:r>
            <a:r>
              <a:rPr lang="en-US" altLang="zh-CN" sz="2400" smtClean="0"/>
              <a:t>oops</a:t>
            </a:r>
            <a:r>
              <a:rPr lang="zh-CN" altLang="en-US" sz="2400" smtClean="0"/>
              <a:t>的原因：</a:t>
            </a:r>
          </a:p>
          <a:p>
            <a:pPr lvl="1" eaLnBrk="1" hangingPunct="1"/>
            <a:r>
              <a:rPr lang="zh-CN" altLang="en-US" sz="2000" smtClean="0"/>
              <a:t>内存访问越界</a:t>
            </a:r>
          </a:p>
          <a:p>
            <a:pPr lvl="1" eaLnBrk="1" hangingPunct="1"/>
            <a:r>
              <a:rPr lang="zh-CN" altLang="en-US" sz="2000" smtClean="0"/>
              <a:t>非法指令</a:t>
            </a:r>
          </a:p>
          <a:p>
            <a:pPr lvl="1" eaLnBrk="1" hangingPunct="1"/>
            <a:r>
              <a:rPr lang="zh-CN" altLang="en-US" sz="2000" smtClean="0"/>
              <a:t>使用了</a:t>
            </a:r>
            <a:r>
              <a:rPr lang="en-US" altLang="zh-CN" sz="2000" smtClean="0"/>
              <a:t>NULL</a:t>
            </a:r>
            <a:r>
              <a:rPr lang="zh-CN" altLang="en-US" sz="2000" smtClean="0"/>
              <a:t>指针</a:t>
            </a:r>
          </a:p>
          <a:p>
            <a:pPr lvl="1" eaLnBrk="1" hangingPunct="1"/>
            <a:r>
              <a:rPr lang="zh-CN" altLang="en-US" sz="2000" smtClean="0"/>
              <a:t>使用了不正确的指针值</a:t>
            </a:r>
          </a:p>
          <a:p>
            <a:pPr eaLnBrk="1" hangingPunct="1"/>
            <a:r>
              <a:rPr lang="en-US" altLang="zh-CN" sz="2400" smtClean="0"/>
              <a:t>oops</a:t>
            </a:r>
            <a:r>
              <a:rPr lang="zh-CN" altLang="en-US" sz="2400" smtClean="0"/>
              <a:t>的内容：</a:t>
            </a:r>
          </a:p>
          <a:p>
            <a:pPr lvl="1" eaLnBrk="1" hangingPunct="1"/>
            <a:r>
              <a:rPr lang="en-US" altLang="zh-CN" sz="2000" smtClean="0"/>
              <a:t>CPU</a:t>
            </a:r>
            <a:r>
              <a:rPr lang="zh-CN" altLang="en-US" sz="2000" smtClean="0"/>
              <a:t>寄存器内容</a:t>
            </a:r>
          </a:p>
          <a:p>
            <a:pPr lvl="1" eaLnBrk="1" hangingPunct="1"/>
            <a:r>
              <a:rPr lang="zh-CN" altLang="en-US" sz="2000" smtClean="0"/>
              <a:t>页描述符表的位置</a:t>
            </a:r>
          </a:p>
          <a:p>
            <a:pPr lvl="1" eaLnBrk="1" hangingPunct="1"/>
            <a:r>
              <a:rPr lang="zh-CN" altLang="en-US" sz="2000" smtClean="0"/>
              <a:t>其他信息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oops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样例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-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驱动中非法指针使用</a:t>
            </a:r>
          </a:p>
        </p:txBody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static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__</a:t>
            </a:r>
            <a:r>
              <a:rPr lang="en-US" altLang="zh-CN" sz="2400" dirty="0" err="1"/>
              <a:t>devinit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dm9000_probe(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platform_device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pdev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dm9000_plat_data *</a:t>
            </a:r>
            <a:r>
              <a:rPr lang="en-US" altLang="zh-CN" sz="2400" dirty="0" err="1"/>
              <a:t>pdata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pdev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dev.platform_data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board_info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db</a:t>
            </a:r>
            <a:r>
              <a:rPr lang="en-US" altLang="zh-CN" sz="2400" dirty="0"/>
              <a:t>;	/* Point a board information structure 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net_device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ndev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unsigned char *</a:t>
            </a:r>
            <a:r>
              <a:rPr lang="en-US" altLang="zh-CN" sz="2400" dirty="0" err="1"/>
              <a:t>mac_src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ret =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iosize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u32 </a:t>
            </a:r>
            <a:r>
              <a:rPr lang="en-US" altLang="zh-CN" sz="2400" dirty="0" err="1"/>
              <a:t>id_val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b="1" dirty="0" smtClean="0"/>
              <a:t>char *</a:t>
            </a:r>
            <a:r>
              <a:rPr lang="en-US" altLang="zh-CN" sz="2400" b="1" dirty="0" err="1" smtClean="0"/>
              <a:t>ptr</a:t>
            </a:r>
            <a:r>
              <a:rPr lang="en-US" altLang="zh-CN" sz="2400" b="1" dirty="0" smtClean="0"/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*</a:t>
            </a:r>
            <a:r>
              <a:rPr lang="en-US" altLang="zh-CN" sz="2400" b="1" dirty="0" err="1" smtClean="0"/>
              <a:t>ptr</a:t>
            </a:r>
            <a:r>
              <a:rPr lang="en-US" altLang="zh-CN" sz="2400" b="1" dirty="0" smtClean="0"/>
              <a:t> = NULL;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oops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样例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-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加载驱动后终端打印的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oops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信息</a:t>
            </a:r>
          </a:p>
        </p:txBody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Unable to handle kernel NULL pointer dereference at virtual address 00000000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 err="1"/>
              <a:t>pgd</a:t>
            </a:r>
            <a:r>
              <a:rPr lang="en-US" altLang="zh-CN" sz="1800" dirty="0"/>
              <a:t> = 80004000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[00000000] *</a:t>
            </a:r>
            <a:r>
              <a:rPr lang="en-US" altLang="zh-CN" sz="1800" dirty="0" err="1"/>
              <a:t>pgd</a:t>
            </a:r>
            <a:r>
              <a:rPr lang="en-US" altLang="zh-CN" sz="1800" dirty="0"/>
              <a:t>=00000000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Internal error: Oops: 805 [#1] PREEMPT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Modules linked in: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CPU: 0    Not tainted  (3.2.0 #63)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PC is at dm9000_probe+0x2c/0x760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LR is at platform_drv_probe+0x20/0x24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pc : [&lt;802f9a3c&gt;]    </a:t>
            </a:r>
            <a:r>
              <a:rPr lang="en-US" altLang="zh-CN" sz="1800" dirty="0" err="1"/>
              <a:t>lr</a:t>
            </a:r>
            <a:r>
              <a:rPr lang="en-US" altLang="zh-CN" sz="1800" dirty="0"/>
              <a:t> : [&lt;801e01bc&gt;]    </a:t>
            </a:r>
            <a:r>
              <a:rPr lang="en-US" altLang="zh-CN" sz="1800" dirty="0" err="1"/>
              <a:t>psr</a:t>
            </a:r>
            <a:r>
              <a:rPr lang="en-US" altLang="zh-CN" sz="1800" dirty="0"/>
              <a:t>: a0000013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 err="1"/>
              <a:t>sp</a:t>
            </a:r>
            <a:r>
              <a:rPr lang="en-US" altLang="zh-CN" sz="1800" dirty="0"/>
              <a:t> : bf841e40  </a:t>
            </a:r>
            <a:r>
              <a:rPr lang="en-US" altLang="zh-CN" sz="1800" dirty="0" err="1"/>
              <a:t>ip</a:t>
            </a:r>
            <a:r>
              <a:rPr lang="en-US" altLang="zh-CN" sz="1800" dirty="0"/>
              <a:t> : bf841e80  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 : bf841e7c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r10: 8041f970  r9 : 00000000  r8 : 00000000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r7 : 00000000  r6 : 8041f6a8  r5 : 804394a0  r4 : 80472b78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r3 : </a:t>
            </a:r>
            <a:r>
              <a:rPr lang="en-US" altLang="zh-CN" sz="1800" dirty="0" err="1"/>
              <a:t>ffffffff</a:t>
            </a:r>
            <a:r>
              <a:rPr lang="en-US" altLang="zh-CN" sz="1800" dirty="0"/>
              <a:t>  r2 : 00000001  r1 : 00000001  r0 : 000000e0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 defTabSz="449263">
              <a:lnSpc>
                <a:spcPct val="12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boot</a:t>
            </a:r>
            <a:r>
              <a:rPr lang="en-US" altLang="zh-CN" sz="24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包括启动内核所使用的部分或全部平台特有代码。</a:t>
            </a:r>
          </a:p>
          <a:p>
            <a:pPr marL="271463" indent="-271463" defTabSz="449263">
              <a:lnSpc>
                <a:spcPct val="12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kernel</a:t>
            </a:r>
            <a:r>
              <a:rPr lang="en-US" altLang="zh-CN" sz="24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存放支持体系结构特有的诸如信号处理和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SMP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之类特征的实现。</a:t>
            </a:r>
          </a:p>
          <a:p>
            <a:pPr marL="271463" indent="-271463" defTabSz="449263">
              <a:lnSpc>
                <a:spcPct val="12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lib</a:t>
            </a:r>
            <a:r>
              <a:rPr lang="en-US" altLang="zh-CN" sz="24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存放高速的体系结构特有的诸如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strlen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memcpy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之类的通用函数的实现。</a:t>
            </a:r>
          </a:p>
          <a:p>
            <a:pPr marL="271463" indent="-271463" defTabSz="449263">
              <a:lnSpc>
                <a:spcPct val="12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mm</a:t>
            </a:r>
            <a:r>
              <a:rPr lang="en-US" altLang="zh-CN" sz="24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存放体系结构特有的内存管理程序的实现。</a:t>
            </a:r>
          </a:p>
          <a:p>
            <a:pPr marL="271463" indent="-271463" defTabSz="449263">
              <a:lnSpc>
                <a:spcPct val="12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math-emu</a:t>
            </a:r>
            <a:r>
              <a:rPr lang="en-US" altLang="zh-CN" sz="24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模拟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FPU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的代码。对于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ARM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处理器来说，此目录用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mach-xxx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代替。 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defTabSz="449263">
              <a:buClr>
                <a:srgbClr val="000000"/>
              </a:buClr>
              <a:buSzPct val="100000"/>
              <a:buFont typeface="微软雅黑" pitchFamily="34" charset="-12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arch/arm </a:t>
            </a:r>
            <a:r>
              <a:rPr lang="en-US" sz="3200">
                <a:solidFill>
                  <a:srgbClr val="000000"/>
                </a:solidFill>
                <a:latin typeface="宋体" pitchFamily="2" charset="-122"/>
              </a:rPr>
              <a:t>目录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oops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信息分析</a:t>
            </a:r>
          </a:p>
        </p:txBody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smtClean="0"/>
              <a:t>关注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第一行的提示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PC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栈回溯信息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CONFIG_FRAME_POINTER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如果内核编译期间设置了</a:t>
            </a:r>
            <a:r>
              <a:rPr lang="en-US" altLang="zh-CN" sz="2000" smtClean="0"/>
              <a:t>CONFIG_FRAME_POINTER </a:t>
            </a:r>
            <a:r>
              <a:rPr lang="zh-CN" altLang="en-US" sz="2000" smtClean="0"/>
              <a:t>选项，那么就用帧指针寄存器来维护堆栈，从而就可以正确地执行堆栈回溯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手动分析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根据显示的标号名称和地址结合反汇编代码确定出错位置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objdump</a:t>
            </a:r>
            <a:r>
              <a:rPr lang="zh-CN" altLang="en-US" sz="2000" smtClean="0"/>
              <a:t>、</a:t>
            </a:r>
            <a:r>
              <a:rPr lang="en-US" altLang="zh-CN" sz="2000" smtClean="0"/>
              <a:t>addr2line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ksymoops  </a:t>
            </a:r>
            <a:r>
              <a:rPr lang="zh-CN" altLang="en-US" sz="2400" smtClean="0"/>
              <a:t>软件的使用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 smtClean="0">
                <a:solidFill>
                  <a:srgbClr val="3333FF"/>
                </a:solidFill>
              </a:rPr>
              <a:t>采用</a:t>
            </a:r>
            <a:r>
              <a:rPr lang="en-US" altLang="zh-CN" sz="2400" b="1" smtClean="0">
                <a:solidFill>
                  <a:srgbClr val="3333FF"/>
                </a:solidFill>
              </a:rPr>
              <a:t>oops</a:t>
            </a:r>
            <a:r>
              <a:rPr lang="zh-CN" altLang="en-US" sz="2400" b="1" smtClean="0">
                <a:solidFill>
                  <a:srgbClr val="3333FF"/>
                </a:solidFill>
              </a:rPr>
              <a:t>信息调试时，被调试的模块最好和内核一起静态编译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b="1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oops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消息处理流程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916238" y="1198563"/>
          <a:ext cx="3357562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Visio" r:id="rId3" imgW="3472715" imgH="5074580" progId="Visio.Drawing.11">
                  <p:embed/>
                </p:oleObj>
              </mc:Choice>
              <mc:Fallback>
                <p:oleObj name="Visio" r:id="rId3" imgW="3472715" imgH="50745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198563"/>
                        <a:ext cx="3357562" cy="490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通过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panic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得到出错信息</a:t>
            </a:r>
          </a:p>
        </p:txBody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kernel/panic.c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当系统发生严重错误时，将调用</a:t>
            </a:r>
            <a:r>
              <a:rPr lang="en-US" altLang="zh-CN" smtClean="0"/>
              <a:t>panic</a:t>
            </a:r>
            <a:r>
              <a:rPr lang="zh-CN" altLang="en-US" smtClean="0"/>
              <a:t>函数打印出错信息</a:t>
            </a:r>
            <a:endParaRPr lang="en-US" altLang="zh-CN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开发调试过程中可以在 </a:t>
            </a:r>
            <a:r>
              <a:rPr lang="en-US" altLang="zh-CN" smtClean="0"/>
              <a:t>panic</a:t>
            </a:r>
            <a:r>
              <a:rPr lang="zh-CN" altLang="en-US" smtClean="0"/>
              <a:t>函数中打印较多的信息，以达到帮助分析出错原因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 defTabSz="449263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包括编译核心所需要的大部分头文件，例如与平台无关的头文件在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include/linux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子目录下 </a:t>
            </a:r>
          </a:p>
          <a:p>
            <a:pPr marL="271463" indent="-271463" defTabSz="449263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  <a:p>
            <a:pPr marL="271463" indent="-271463" defTabSz="449263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不同的平台需要的头文件会有所不同，因此该目录和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arch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目录一样，按平台划分了多个子目录。 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defTabSz="449263">
              <a:buClr>
                <a:srgbClr val="000000"/>
              </a:buClr>
              <a:buSzPct val="100000"/>
              <a:buFont typeface="微软雅黑" pitchFamily="34" charset="-12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include</a:t>
            </a:r>
            <a:r>
              <a:rPr lang="en-US" sz="3200">
                <a:solidFill>
                  <a:srgbClr val="000000"/>
                </a:solidFill>
                <a:latin typeface="宋体" pitchFamily="2" charset="-122"/>
              </a:rPr>
              <a:t>目录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mtClean="0">
                <a:latin typeface="宋体" pitchFamily="2" charset="-122"/>
              </a:rPr>
              <a:t>嵌入式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的启动流程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844800" y="1701800"/>
          <a:ext cx="3454400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4" imgW="3460699" imgH="4000805" progId="Visio.Drawing.11">
                  <p:embed/>
                </p:oleObj>
              </mc:Choice>
              <mc:Fallback>
                <p:oleObj name="Visio" r:id="rId4" imgW="3460699" imgH="40008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701800"/>
                        <a:ext cx="3454400" cy="399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Arial Narrow" pitchFamily="34" charset="0"/>
              </a:rPr>
              <a:t>启动流程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827088" y="1268413"/>
            <a:ext cx="7466012" cy="4318000"/>
            <a:chOff x="521" y="799"/>
            <a:chExt cx="4703" cy="2720"/>
          </a:xfrm>
        </p:grpSpPr>
        <p:sp>
          <p:nvSpPr>
            <p:cNvPr id="11269" name="Rectangle 4"/>
            <p:cNvSpPr>
              <a:spLocks noChangeArrowheads="1"/>
            </p:cNvSpPr>
            <p:nvPr/>
          </p:nvSpPr>
          <p:spPr bwMode="auto">
            <a:xfrm>
              <a:off x="521" y="2840"/>
              <a:ext cx="4704" cy="6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NimbusRomanNo9L-Regu" charset="0"/>
                </a:rPr>
                <a:t>第一个用户空间程序</a:t>
              </a:r>
            </a:p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-</a:t>
              </a:r>
              <a:r>
                <a:rPr lang="en-US" sz="1400">
                  <a:solidFill>
                    <a:srgbClr val="000000"/>
                  </a:solidFill>
                  <a:latin typeface="NimbusRomanNo9L-Regu" charset="0"/>
                </a:rPr>
                <a:t>配置用户环境和执行服务进程</a:t>
              </a:r>
            </a:p>
          </p:txBody>
        </p:sp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521" y="1797"/>
              <a:ext cx="4704" cy="10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Kernel</a:t>
              </a:r>
            </a:p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-</a:t>
              </a:r>
              <a:r>
                <a:rPr lang="en-US" sz="1400">
                  <a:solidFill>
                    <a:srgbClr val="000000"/>
                  </a:solidFill>
                  <a:latin typeface="NimbusRomanNo9L-Regu" charset="0"/>
                </a:rPr>
                <a:t>内核自解压（</a:t>
              </a: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zImage</a:t>
              </a:r>
              <a:r>
                <a:rPr lang="en-US" sz="1400">
                  <a:solidFill>
                    <a:srgbClr val="000000"/>
                  </a:solidFill>
                  <a:latin typeface="NimbusRomanNo9L-Regu" charset="0"/>
                </a:rPr>
                <a:t>）</a:t>
              </a:r>
            </a:p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-</a:t>
              </a:r>
              <a:r>
                <a:rPr lang="en-US" sz="1400">
                  <a:solidFill>
                    <a:srgbClr val="000000"/>
                  </a:solidFill>
                  <a:latin typeface="NimbusRomanNo9L-Regu" charset="0"/>
                </a:rPr>
                <a:t>初始化静态编译进内核的驱动模块 </a:t>
              </a: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(needed to access the root filesystem)</a:t>
              </a:r>
              <a:r>
                <a:rPr lang="ar-SA" altLang="zh-CN" sz="1400">
                  <a:solidFill>
                    <a:srgbClr val="000000"/>
                  </a:solidFill>
                  <a:latin typeface="NimbusRomanNo9L-Regu" charset="0"/>
                  <a:cs typeface="Arial" charset="0"/>
                </a:rPr>
                <a:t>‏</a:t>
              </a:r>
              <a:endParaRPr lang="en-US" altLang="zh-CN" sz="1400">
                <a:solidFill>
                  <a:srgbClr val="000000"/>
                </a:solidFill>
                <a:latin typeface="NimbusRomanNo9L-Regu" charset="0"/>
              </a:endParaRPr>
            </a:p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-</a:t>
              </a:r>
              <a:r>
                <a:rPr lang="en-US" sz="1400">
                  <a:solidFill>
                    <a:srgbClr val="000000"/>
                  </a:solidFill>
                  <a:latin typeface="NimbusRomanNo9L-Regu" charset="0"/>
                </a:rPr>
                <a:t>挂载根文件系统 </a:t>
              </a: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(needed to access and run userspace programs)</a:t>
              </a:r>
              <a:r>
                <a:rPr lang="ar-SA" altLang="zh-CN" sz="1400">
                  <a:solidFill>
                    <a:srgbClr val="000000"/>
                  </a:solidFill>
                  <a:latin typeface="NimbusRomanNo9L-Regu" charset="0"/>
                  <a:cs typeface="Arial" charset="0"/>
                </a:rPr>
                <a:t>‏</a:t>
              </a:r>
              <a:endParaRPr lang="en-US" altLang="zh-CN" sz="1400">
                <a:solidFill>
                  <a:srgbClr val="000000"/>
                </a:solidFill>
                <a:latin typeface="NimbusRomanNo9L-Regu" charset="0"/>
              </a:endParaRPr>
            </a:p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-</a:t>
              </a:r>
              <a:r>
                <a:rPr lang="en-US" sz="1400">
                  <a:solidFill>
                    <a:srgbClr val="000000"/>
                  </a:solidFill>
                  <a:latin typeface="NimbusRomanNo9L-Regu" charset="0"/>
                </a:rPr>
                <a:t>直接执行第一个用户空间程序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521" y="799"/>
              <a:ext cx="4704" cy="9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Bootloader</a:t>
              </a:r>
            </a:p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-</a:t>
              </a:r>
              <a:r>
                <a:rPr lang="en-US" sz="1400">
                  <a:solidFill>
                    <a:srgbClr val="000000"/>
                  </a:solidFill>
                  <a:latin typeface="NimbusRomanNo9L-Regu" charset="0"/>
                </a:rPr>
                <a:t>硬件上电后跳到一个固定位置执行相应的代码</a:t>
              </a:r>
            </a:p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-</a:t>
              </a:r>
              <a:r>
                <a:rPr lang="en-US" sz="1400">
                  <a:solidFill>
                    <a:srgbClr val="000000"/>
                  </a:solidFill>
                  <a:latin typeface="NimbusRomanNo9L-Regu" charset="0"/>
                </a:rPr>
                <a:t>初始化相应的设备 </a:t>
              </a: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(local storage, network, removable media)</a:t>
              </a:r>
              <a:r>
                <a:rPr lang="ar-SA" altLang="zh-CN" sz="1400">
                  <a:solidFill>
                    <a:srgbClr val="000000"/>
                  </a:solidFill>
                  <a:latin typeface="NimbusRomanNo9L-Regu" charset="0"/>
                  <a:cs typeface="Arial" charset="0"/>
                </a:rPr>
                <a:t>‏</a:t>
              </a:r>
              <a:endParaRPr lang="en-US" altLang="zh-CN" sz="1400">
                <a:solidFill>
                  <a:srgbClr val="000000"/>
                </a:solidFill>
                <a:latin typeface="NimbusRomanNo9L-Regu" charset="0"/>
              </a:endParaRPr>
            </a:p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-</a:t>
              </a:r>
              <a:r>
                <a:rPr lang="en-US" sz="1400">
                  <a:solidFill>
                    <a:srgbClr val="000000"/>
                  </a:solidFill>
                  <a:latin typeface="NimbusRomanNo9L-Regu" charset="0"/>
                </a:rPr>
                <a:t>加载内核的代码到内存</a:t>
              </a:r>
            </a:p>
            <a:p>
              <a:pPr defTabSz="449263">
                <a:spcBef>
                  <a:spcPts val="600"/>
                </a:spcBef>
                <a:buClr>
                  <a:srgbClr val="727CA3"/>
                </a:buClr>
                <a:buSzPct val="76000"/>
                <a:buFont typeface="Wingdings 3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>
                  <a:solidFill>
                    <a:srgbClr val="000000"/>
                  </a:solidFill>
                  <a:latin typeface="NimbusRomanNo9L-Regu" charset="0"/>
                </a:rPr>
                <a:t>-</a:t>
              </a:r>
              <a:r>
                <a:rPr lang="en-US" sz="1400">
                  <a:solidFill>
                    <a:srgbClr val="000000"/>
                  </a:solidFill>
                  <a:latin typeface="NimbusRomanNo9L-Regu" charset="0"/>
                </a:rPr>
                <a:t>跳到内核代码起始位置执行</a:t>
              </a:r>
            </a:p>
          </p:txBody>
        </p:sp>
        <p:sp>
          <p:nvSpPr>
            <p:cNvPr id="11272" name="Line 7"/>
            <p:cNvSpPr>
              <a:spLocks noChangeShapeType="1"/>
            </p:cNvSpPr>
            <p:nvPr/>
          </p:nvSpPr>
          <p:spPr bwMode="auto">
            <a:xfrm>
              <a:off x="521" y="799"/>
              <a:ext cx="470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Line 8"/>
            <p:cNvSpPr>
              <a:spLocks noChangeShapeType="1"/>
            </p:cNvSpPr>
            <p:nvPr/>
          </p:nvSpPr>
          <p:spPr bwMode="auto">
            <a:xfrm>
              <a:off x="521" y="1797"/>
              <a:ext cx="470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>
              <a:off x="521" y="2840"/>
              <a:ext cx="470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521" y="3520"/>
              <a:ext cx="470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521" y="799"/>
              <a:ext cx="1" cy="99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5225" y="799"/>
              <a:ext cx="1" cy="272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>
              <a:off x="521" y="1797"/>
              <a:ext cx="1" cy="172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1188" cy="992188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buFont typeface="Arial Narrow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Arial Narrow" pitchFamily="34" charset="0"/>
              </a:rPr>
              <a:t>内核启动相关代码</a:t>
            </a:r>
            <a:r>
              <a:rPr lang="en-US" altLang="zh-CN" smtClean="0">
                <a:solidFill>
                  <a:srgbClr val="000000"/>
                </a:solidFill>
                <a:latin typeface="Arial Narrow" pitchFamily="34" charset="0"/>
              </a:rPr>
              <a:t>(1)‏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207375" cy="4970462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>
                <a:solidFill>
                  <a:srgbClr val="B292CA"/>
                </a:solidFill>
                <a:latin typeface="Arial Narrow" pitchFamily="34" charset="0"/>
              </a:rPr>
              <a:t>arch/arm/boot/compressed/</a:t>
            </a:r>
            <a:r>
              <a:rPr lang="en-US" altLang="zh-CN" sz="2400" dirty="0" err="1" smtClean="0">
                <a:solidFill>
                  <a:srgbClr val="B292CA"/>
                </a:solidFill>
                <a:latin typeface="Arial Narrow" pitchFamily="34" charset="0"/>
              </a:rPr>
              <a:t>head.S</a:t>
            </a:r>
            <a:endParaRPr lang="en-US" altLang="zh-CN" sz="2400" dirty="0" smtClean="0">
              <a:solidFill>
                <a:srgbClr val="B292CA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start: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bl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decompress_kernel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b   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__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enter_kernel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71463" indent="-271463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>
                <a:solidFill>
                  <a:srgbClr val="B292CA"/>
                </a:solidFill>
                <a:latin typeface="Arial Narrow" pitchFamily="34" charset="0"/>
              </a:rPr>
              <a:t>arch/arm/boot/compressed/</a:t>
            </a:r>
            <a:r>
              <a:rPr lang="en-US" altLang="zh-CN" sz="2400" dirty="0" err="1" smtClean="0">
                <a:solidFill>
                  <a:srgbClr val="B292CA"/>
                </a:solidFill>
                <a:latin typeface="Arial Narrow" pitchFamily="34" charset="0"/>
              </a:rPr>
              <a:t>misc.c</a:t>
            </a:r>
            <a:endParaRPr lang="en-US" altLang="zh-CN" sz="2400" dirty="0" smtClean="0">
              <a:solidFill>
                <a:srgbClr val="B292CA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decompress_kernel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() {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putstr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("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Uncompressing Linux...");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ret =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do_decompress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input_data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input_data_end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 – 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input_data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,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output_data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, error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);</a:t>
            </a:r>
            <a:endParaRPr lang="en-US" altLang="zh-CN" sz="20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 Narrow" pitchFamily="34" charset="0"/>
              </a:rPr>
              <a:t>putstr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(" </a:t>
            </a: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done, booting the kernel.\n");</a:t>
            </a:r>
          </a:p>
          <a:p>
            <a:pPr marL="546100" lvl="1" defTabSz="449263" eaLnBrk="1" hangingPunct="1">
              <a:lnSpc>
                <a:spcPct val="90000"/>
              </a:lnSpc>
              <a:buFont typeface="Wingdings 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质朴">
  <a:themeElements>
    <a:clrScheme name="3_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4894</TotalTime>
  <Words>3555</Words>
  <Application>Microsoft Office PowerPoint</Application>
  <PresentationFormat>全屏显示(4:3)</PresentationFormat>
  <Paragraphs>919</Paragraphs>
  <Slides>52</Slides>
  <Notes>37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3_质朴</vt:lpstr>
      <vt:lpstr>Visio</vt:lpstr>
      <vt:lpstr>PowerPoint 演示文稿</vt:lpstr>
      <vt:lpstr>PowerPoint 演示文稿</vt:lpstr>
      <vt:lpstr>内容提纲</vt:lpstr>
      <vt:lpstr>Linux内核源码的层次关系</vt:lpstr>
      <vt:lpstr>PowerPoint 演示文稿</vt:lpstr>
      <vt:lpstr>PowerPoint 演示文稿</vt:lpstr>
      <vt:lpstr>嵌入式linux的启动流程</vt:lpstr>
      <vt:lpstr>启动流程</vt:lpstr>
      <vt:lpstr>内核启动相关代码(1)‏</vt:lpstr>
      <vt:lpstr>内核启动相关代码(2)‏</vt:lpstr>
      <vt:lpstr>内核启动相关代码(3)‏</vt:lpstr>
      <vt:lpstr>内核启动相关代码(4)‏</vt:lpstr>
      <vt:lpstr>内核启动相关代码(5)‏</vt:lpstr>
      <vt:lpstr>内核启动相关代码(6)‏</vt:lpstr>
      <vt:lpstr>嵌入式linux系统移植步骤</vt:lpstr>
      <vt:lpstr>板级支持相关代码</vt:lpstr>
      <vt:lpstr>移植样例</vt:lpstr>
      <vt:lpstr>移植相关</vt:lpstr>
      <vt:lpstr>平台代码一</vt:lpstr>
      <vt:lpstr>平台代码二</vt:lpstr>
      <vt:lpstr>设备树一</vt:lpstr>
      <vt:lpstr>设备树二</vt:lpstr>
      <vt:lpstr>设备树三</vt:lpstr>
      <vt:lpstr>设备树四</vt:lpstr>
      <vt:lpstr>设备树五</vt:lpstr>
      <vt:lpstr>设备树六</vt:lpstr>
      <vt:lpstr>交叉编译 Makefile (1)‏</vt:lpstr>
      <vt:lpstr>交叉编译 Makefile (2)‏</vt:lpstr>
      <vt:lpstr>交叉编译 Makefile (3)‏</vt:lpstr>
      <vt:lpstr>配置、编译</vt:lpstr>
      <vt:lpstr>PowerPoint 演示文稿</vt:lpstr>
      <vt:lpstr>版权</vt:lpstr>
      <vt:lpstr>内容提纲</vt:lpstr>
      <vt:lpstr>内核调试--点灯</vt:lpstr>
      <vt:lpstr>内核调试-串口输出信息</vt:lpstr>
      <vt:lpstr>内核调试-串口输出信息 puts（阶段一）</vt:lpstr>
      <vt:lpstr>内核调试-串口输出信息 puts 配置</vt:lpstr>
      <vt:lpstr>内核调试-串口输出信息 printascii（第二阶段）</vt:lpstr>
      <vt:lpstr>内核调试-串口输出信息 printk （第三阶段）</vt:lpstr>
      <vt:lpstr>printk 打印级别</vt:lpstr>
      <vt:lpstr>printk 打印级别 （续）</vt:lpstr>
      <vt:lpstr>printk 日志级别</vt:lpstr>
      <vt:lpstr>使用 printk 样例</vt:lpstr>
      <vt:lpstr>用户空间的守护进程-klogd</vt:lpstr>
      <vt:lpstr>syslogd进程</vt:lpstr>
      <vt:lpstr>调试信息数据流传递流程图</vt:lpstr>
      <vt:lpstr>通过分析oops了解错误产生的原因和地址</vt:lpstr>
      <vt:lpstr>oops 样例-驱动中非法指针使用</vt:lpstr>
      <vt:lpstr>oops 样例-加载驱动后终端打印的oops信息</vt:lpstr>
      <vt:lpstr>oops信息分析</vt:lpstr>
      <vt:lpstr>oops 消息处理流程</vt:lpstr>
      <vt:lpstr>通过panic得到出错信息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曹忠明</cp:lastModifiedBy>
  <cp:revision>736</cp:revision>
  <dcterms:created xsi:type="dcterms:W3CDTF">2008-06-24T03:08:57Z</dcterms:created>
  <dcterms:modified xsi:type="dcterms:W3CDTF">2014-08-14T07:41:17Z</dcterms:modified>
</cp:coreProperties>
</file>