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4" r:id="rId2"/>
    <p:sldId id="284" r:id="rId3"/>
    <p:sldId id="272" r:id="rId4"/>
    <p:sldId id="273" r:id="rId5"/>
    <p:sldId id="274" r:id="rId6"/>
    <p:sldId id="275" r:id="rId7"/>
    <p:sldId id="276" r:id="rId8"/>
    <p:sldId id="286" r:id="rId9"/>
    <p:sldId id="277" r:id="rId10"/>
    <p:sldId id="287" r:id="rId11"/>
    <p:sldId id="288" r:id="rId12"/>
    <p:sldId id="260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 autoAdjust="0"/>
  </p:normalViewPr>
  <p:slideViewPr>
    <p:cSldViewPr showGuides="1">
      <p:cViewPr varScale="1">
        <p:scale>
          <a:sx n="68" d="100"/>
          <a:sy n="68" d="100"/>
        </p:scale>
        <p:origin x="1024" y="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python.readthedocs.io/en/stable/install/kernel_install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release/python-364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00 ML Introduction</a:t>
            </a:r>
            <a:br>
              <a:rPr lang="en-US" altLang="zh-TW" dirty="0"/>
            </a:b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046766-CB27-449A-BA94-E23FA848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Virtualenv</a:t>
            </a:r>
            <a:r>
              <a:rPr lang="en-US" dirty="0"/>
              <a:t> to </a:t>
            </a:r>
            <a:r>
              <a:rPr lang="en-US" dirty="0" err="1"/>
              <a:t>Jupyter</a:t>
            </a:r>
            <a:r>
              <a:rPr lang="en-US" dirty="0"/>
              <a:t> kernel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2"/>
              </a:rPr>
              <a:t>https://ipython.readthedocs.io/en/stable/install/kernel_install.html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 the project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4DD9FC-6B1A-4F4B-8585-93D3CA75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27A529E-3DAD-45B5-A280-CF4EE9B5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Environment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EDAC033-B7AA-4DD3-9C9B-DACD37381BA0}"/>
              </a:ext>
            </a:extLst>
          </p:cNvPr>
          <p:cNvSpPr/>
          <p:nvPr/>
        </p:nvSpPr>
        <p:spPr>
          <a:xfrm>
            <a:off x="914400" y="2551164"/>
            <a:ext cx="8077200" cy="838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dirty="0"/>
              <a:t>(venv) &gt;&gt;&gt; pip install ipykernel</a:t>
            </a:r>
          </a:p>
          <a:p>
            <a:r>
              <a:rPr lang="sv-SE" altLang="zh-TW" dirty="0"/>
              <a:t>(venv) &gt;&gt;&gt; python -m ipykernel install --user --name IIIMaterial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D77269-9B37-4800-B2F5-635BA62A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pip install -r requirements.txt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5926CE0-2024-477A-A4ED-8D98DCB6F83E}"/>
              </a:ext>
            </a:extLst>
          </p:cNvPr>
          <p:cNvSpPr/>
          <p:nvPr/>
        </p:nvSpPr>
        <p:spPr>
          <a:xfrm>
            <a:off x="914400" y="4127625"/>
            <a:ext cx="8077200" cy="838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dirty="0"/>
              <a:t>(venv) &gt;&gt;&gt; deactivate</a:t>
            </a:r>
          </a:p>
          <a:p>
            <a:r>
              <a:rPr lang="sv-SE" altLang="zh-TW" dirty="0"/>
              <a:t>&gt;&gt;&gt;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70482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046766-CB27-449A-BA94-E23FA848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4DD9FC-6B1A-4F4B-8585-93D3CA75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27A529E-3DAD-45B5-A280-CF4EE9B5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Environment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D77269-9B37-4800-B2F5-635BA62A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pip install -r requirements.txt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85D8EEB-27CA-41FB-B038-06A9265B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906000" cy="46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9D22668-CB73-4C17-A33F-C7E67BF8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Prerequisite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Python3.6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Jupyter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Env</a:t>
            </a:r>
          </a:p>
          <a:p>
            <a:pPr lvl="1"/>
            <a:r>
              <a:rPr lang="en-US" altLang="zh-TW" dirty="0"/>
              <a:t>Clone the Project</a:t>
            </a:r>
          </a:p>
          <a:p>
            <a:pPr lvl="1"/>
            <a:r>
              <a:rPr lang="en-US" altLang="zh-TW" dirty="0" err="1"/>
              <a:t>Virtualenv</a:t>
            </a:r>
            <a:r>
              <a:rPr lang="en-US" altLang="zh-TW" dirty="0"/>
              <a:t> Installation &amp; Building</a:t>
            </a:r>
          </a:p>
          <a:p>
            <a:pPr lvl="1"/>
            <a:r>
              <a:rPr lang="en-US" dirty="0"/>
              <a:t>Packages </a:t>
            </a:r>
            <a:r>
              <a:rPr lang="en-US" altLang="zh-TW" dirty="0"/>
              <a:t>Installation</a:t>
            </a:r>
          </a:p>
          <a:p>
            <a:pPr lvl="1"/>
            <a:r>
              <a:rPr lang="en-US" altLang="zh-TW" dirty="0"/>
              <a:t>Add </a:t>
            </a:r>
            <a:r>
              <a:rPr lang="en-US" altLang="zh-TW" dirty="0" err="1"/>
              <a:t>virtualenv</a:t>
            </a:r>
            <a:r>
              <a:rPr lang="en-US" altLang="zh-TW" dirty="0"/>
              <a:t> to </a:t>
            </a:r>
            <a:r>
              <a:rPr lang="en-US" altLang="zh-TW" dirty="0" err="1"/>
              <a:t>Jupyter</a:t>
            </a:r>
            <a:r>
              <a:rPr lang="en-US" altLang="zh-TW" dirty="0"/>
              <a:t> kernel</a:t>
            </a:r>
          </a:p>
          <a:p>
            <a:pPr lvl="1"/>
            <a:r>
              <a:rPr lang="en-US" dirty="0"/>
              <a:t>Start the project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31FD4FC-1768-4364-BDAB-3DA710E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E021F1C-4F40-42BD-9936-ABA798D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7710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65EE99-56F8-4A3D-B65D-D864EC3D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go to official site: https://git-scm.com/download/win</a:t>
            </a:r>
          </a:p>
          <a:p>
            <a:pPr lvl="1"/>
            <a:r>
              <a:rPr lang="en-US" dirty="0"/>
              <a:t>download executable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executabled</a:t>
            </a:r>
            <a:r>
              <a:rPr lang="en-US" dirty="0"/>
              <a:t>: Always "Next“</a:t>
            </a:r>
          </a:p>
          <a:p>
            <a:r>
              <a:rPr lang="en-US" dirty="0"/>
              <a:t>Check Install: open Command line (</a:t>
            </a:r>
            <a:r>
              <a:rPr lang="zh-TW" altLang="en-US" dirty="0"/>
              <a:t>命令提示字元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797A6-904D-42A4-8858-F61C36E4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7EC27C9-F99F-4A2E-B752-505D90F2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- Git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B3BE31-0E45-4E10-A108-16A17E7164B2}"/>
              </a:ext>
            </a:extLst>
          </p:cNvPr>
          <p:cNvSpPr/>
          <p:nvPr/>
        </p:nvSpPr>
        <p:spPr>
          <a:xfrm>
            <a:off x="990600" y="3505200"/>
            <a:ext cx="8077200" cy="2514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&gt;&gt;&gt; </a:t>
            </a:r>
            <a:r>
              <a:rPr lang="en-US" dirty="0"/>
              <a:t>git</a:t>
            </a:r>
          </a:p>
          <a:p>
            <a:r>
              <a:rPr lang="en-US" dirty="0"/>
              <a:t>usage: git [--version] [--help] [-C &lt;path&gt;] [-c &lt;name&gt;=&lt;value&gt;]</a:t>
            </a:r>
          </a:p>
          <a:p>
            <a:r>
              <a:rPr lang="en-US" dirty="0"/>
              <a:t>           [--exec-path[=&lt;path&gt;]] [--html-path] [--man-path] [--info-path]</a:t>
            </a:r>
          </a:p>
          <a:p>
            <a:r>
              <a:rPr lang="en-US" dirty="0"/>
              <a:t>           [-p | --paginate | -P | --no-pager] [--no-replace-objects] [--bare]</a:t>
            </a:r>
          </a:p>
          <a:p>
            <a:r>
              <a:rPr lang="en-US" dirty="0"/>
              <a:t>           [--git-</a:t>
            </a:r>
            <a:r>
              <a:rPr lang="en-US" dirty="0" err="1"/>
              <a:t>dir</a:t>
            </a:r>
            <a:r>
              <a:rPr lang="en-US" dirty="0"/>
              <a:t>=&lt;path&gt;] [--work-tree=&lt;path&gt;] [--namespace=&lt;name&gt;]</a:t>
            </a:r>
          </a:p>
          <a:p>
            <a:r>
              <a:rPr lang="en-US" dirty="0"/>
              <a:t>           &lt;command&gt; [&lt;</a:t>
            </a:r>
            <a:r>
              <a:rPr lang="en-US" dirty="0" err="1"/>
              <a:t>args</a:t>
            </a:r>
            <a:r>
              <a:rPr lang="en-US" dirty="0"/>
              <a:t>&gt;] .........</a:t>
            </a:r>
          </a:p>
        </p:txBody>
      </p:sp>
    </p:spTree>
    <p:extLst>
      <p:ext uri="{BB962C8B-B14F-4D97-AF65-F5344CB8AC3E}">
        <p14:creationId xmlns:p14="http://schemas.microsoft.com/office/powerpoint/2010/main" val="312780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C21C9DF-1F15-412C-B3B8-04F05770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dirty="0"/>
              <a:t>Installation: </a:t>
            </a:r>
            <a:r>
              <a:rPr lang="en-US" dirty="0" err="1"/>
              <a:t>Intallation</a:t>
            </a:r>
            <a:r>
              <a:rPr lang="en-US" dirty="0"/>
              <a:t>: go to python 3.6.4 download page (</a:t>
            </a:r>
            <a:r>
              <a:rPr lang="en-US" dirty="0">
                <a:hlinkClick r:id="rId2"/>
              </a:rPr>
              <a:t>https://www.python.org/downloads/release/python-364/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A5973D-F66B-4F2E-8C31-EE3A593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431D156-D721-4C6B-BF37-9ADC4EC3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dirty="0"/>
              <a:t>Prerequisite - Python3.6</a:t>
            </a:r>
          </a:p>
        </p:txBody>
      </p:sp>
      <p:pic>
        <p:nvPicPr>
          <p:cNvPr id="1026" name="Picture 2" descr="https://lh5.googleusercontent.com/1JRkwBfca6pMYJEcFPCy1dkpMleSlbqyujj0qcEOqcsKIuuqzNXtZZIuF2JqSoOiOzTnCmqKh6MrztWSul3Y5HzfUNlzFaWiBy-SggvZyr2iXHwe2MeTBMegnBLCtuG8HSXgtvSUVLk">
            <a:extLst>
              <a:ext uri="{FF2B5EF4-FFF2-40B4-BE49-F238E27FC236}">
                <a16:creationId xmlns:a16="http://schemas.microsoft.com/office/drawing/2014/main" id="{57D72CCD-2871-45FB-9B1A-C44A6623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47" y="2819400"/>
            <a:ext cx="8588553" cy="34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6BCF956-44F5-4883-B594-9BCECBDCABA5}"/>
              </a:ext>
            </a:extLst>
          </p:cNvPr>
          <p:cNvSpPr txBox="1"/>
          <p:nvPr/>
        </p:nvSpPr>
        <p:spPr>
          <a:xfrm>
            <a:off x="2743200" y="5181600"/>
            <a:ext cx="518282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Download "Windows x86-64 executable installer"</a:t>
            </a:r>
          </a:p>
        </p:txBody>
      </p:sp>
    </p:spTree>
    <p:extLst>
      <p:ext uri="{BB962C8B-B14F-4D97-AF65-F5344CB8AC3E}">
        <p14:creationId xmlns:p14="http://schemas.microsoft.com/office/powerpoint/2010/main" val="1989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9C99F5-3107-4E27-89B0-B47FDA35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installer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C05591A-FB78-4508-9571-8CA2C447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48CD86B-CEB7-476C-8F74-2EABF825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- Python3.6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EF2CB1-4719-4B52-AB92-23EFA4A6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8241"/>
            <a:ext cx="7546446" cy="48130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A3D9CC-272F-435A-954E-D8585EA4B0D2}"/>
              </a:ext>
            </a:extLst>
          </p:cNvPr>
          <p:cNvSpPr txBox="1"/>
          <p:nvPr/>
        </p:nvSpPr>
        <p:spPr>
          <a:xfrm>
            <a:off x="3257713" y="5410200"/>
            <a:ext cx="658488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(very important!!) check "Add Python 3.6 to PATH" at bottom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F0C3B0-0E03-450B-A969-E725980D1ED0}"/>
              </a:ext>
            </a:extLst>
          </p:cNvPr>
          <p:cNvSpPr txBox="1"/>
          <p:nvPr/>
        </p:nvSpPr>
        <p:spPr>
          <a:xfrm>
            <a:off x="2590800" y="2678668"/>
            <a:ext cx="2095445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Click Install now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D85232-7238-4495-BA30-AE5C6BA44B70}"/>
              </a:ext>
            </a:extLst>
          </p:cNvPr>
          <p:cNvSpPr/>
          <p:nvPr/>
        </p:nvSpPr>
        <p:spPr>
          <a:xfrm>
            <a:off x="2590800" y="3048000"/>
            <a:ext cx="4343400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4647896-754F-47CD-ACDE-1BEF8641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Install: open Command line (</a:t>
            </a:r>
            <a:r>
              <a:rPr lang="en-US" dirty="0" err="1"/>
              <a:t>命令提示字元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900F73-F905-4983-9D3C-11DEBF93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39259D8-3E29-4689-8BC5-627F90CC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- Python3.6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DD8EC55-8F6A-4C0E-BFE1-5A3EA9362B73}"/>
              </a:ext>
            </a:extLst>
          </p:cNvPr>
          <p:cNvSpPr/>
          <p:nvPr/>
        </p:nvSpPr>
        <p:spPr>
          <a:xfrm>
            <a:off x="914400" y="1524000"/>
            <a:ext cx="8077200" cy="2514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&gt;&gt;&gt;python -V</a:t>
            </a:r>
          </a:p>
          <a:p>
            <a:r>
              <a:rPr lang="en-US" altLang="zh-TW" dirty="0"/>
              <a:t> Python 3.6.4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 &gt;&gt;&gt;pip -V</a:t>
            </a:r>
          </a:p>
          <a:p>
            <a:r>
              <a:rPr lang="en-US" altLang="zh-TW" dirty="0"/>
              <a:t> pip 9.0.1 from C:\.......\pip (python 3.6)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19578A-DCFB-4A71-9254-ED621DD5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install: open Command line (</a:t>
            </a:r>
            <a:r>
              <a:rPr lang="zh-TW" altLang="en-US" dirty="0"/>
              <a:t>命令提示字元</a:t>
            </a:r>
            <a:r>
              <a:rPr lang="en-US" altLang="zh-TW" dirty="0"/>
              <a:t>) </a:t>
            </a:r>
            <a:r>
              <a:rPr lang="en-US" dirty="0"/>
              <a:t>with admin auth (</a:t>
            </a:r>
            <a:r>
              <a:rPr lang="zh-TW" altLang="en-US" dirty="0"/>
              <a:t>以管理員權限開啟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dirty="0"/>
              <a:t>Check Install: open Command line (</a:t>
            </a:r>
            <a:r>
              <a:rPr lang="en-US" dirty="0" err="1"/>
              <a:t>命令提示字元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225834-182C-4B5C-B6E4-EEBDC68D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A24CF22-3E77-4AB7-8E99-043D2693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-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C1109C0-2F3D-4E10-B4CD-4A6C4211AECB}"/>
              </a:ext>
            </a:extLst>
          </p:cNvPr>
          <p:cNvSpPr/>
          <p:nvPr/>
        </p:nvSpPr>
        <p:spPr>
          <a:xfrm>
            <a:off x="914400" y="1905000"/>
            <a:ext cx="8077200" cy="838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dirty="0"/>
              <a:t>&gt;&gt;&gt; pip install --upgrade pip</a:t>
            </a:r>
          </a:p>
          <a:p>
            <a:r>
              <a:rPr lang="sv-SE" altLang="zh-TW" dirty="0"/>
              <a:t>&gt;&gt;&gt; pip install jupyter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20EE6C3-BE8C-4AE6-AD76-EF654AE0F456}"/>
              </a:ext>
            </a:extLst>
          </p:cNvPr>
          <p:cNvSpPr/>
          <p:nvPr/>
        </p:nvSpPr>
        <p:spPr>
          <a:xfrm>
            <a:off x="914400" y="4114800"/>
            <a:ext cx="8077200" cy="20546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dirty="0"/>
              <a:t>&gt;&gt;&gt; jupyter notebook</a:t>
            </a:r>
          </a:p>
          <a:p>
            <a:r>
              <a:rPr lang="sv-SE" altLang="zh-TW" dirty="0"/>
              <a:t>[I 15:59:53.257 NotebookApp] Serving notebooks from local directory: C:\Users\........\IIIMaterial</a:t>
            </a:r>
          </a:p>
          <a:p>
            <a:r>
              <a:rPr lang="sv-SE" altLang="zh-TW" dirty="0"/>
              <a:t>[I 15:59:53.258 NotebookApp] The Jupyter Notebook is running at:</a:t>
            </a:r>
          </a:p>
          <a:p>
            <a:r>
              <a:rPr lang="sv-SE" altLang="zh-TW" dirty="0"/>
              <a:t>[I 15:59:53.259 NotebookApp] http://localhost:8888/?token=.............</a:t>
            </a:r>
          </a:p>
        </p:txBody>
      </p:sp>
    </p:spTree>
    <p:extLst>
      <p:ext uri="{BB962C8B-B14F-4D97-AF65-F5344CB8AC3E}">
        <p14:creationId xmlns:p14="http://schemas.microsoft.com/office/powerpoint/2010/main" val="42816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9D22668-CB73-4C17-A33F-C7E67BF8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Python3.6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Jupyter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Project Environment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Clone the Project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Virtualenv</a:t>
            </a:r>
            <a:r>
              <a:rPr lang="en-US" altLang="zh-TW" dirty="0">
                <a:solidFill>
                  <a:srgbClr val="FF0000"/>
                </a:solidFill>
              </a:rPr>
              <a:t> Installation &amp; Building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Packages </a:t>
            </a:r>
            <a:r>
              <a:rPr lang="en-US" altLang="zh-TW" dirty="0">
                <a:solidFill>
                  <a:srgbClr val="FF0000"/>
                </a:solidFill>
              </a:rPr>
              <a:t>Installation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Add </a:t>
            </a:r>
            <a:r>
              <a:rPr lang="en-US" altLang="zh-TW" dirty="0" err="1">
                <a:solidFill>
                  <a:srgbClr val="FF0000"/>
                </a:solidFill>
              </a:rPr>
              <a:t>Virtualenv</a:t>
            </a:r>
            <a:r>
              <a:rPr lang="en-US" altLang="zh-TW" dirty="0">
                <a:solidFill>
                  <a:srgbClr val="FF0000"/>
                </a:solidFill>
              </a:rPr>
              <a:t> to </a:t>
            </a:r>
            <a:r>
              <a:rPr lang="en-US" altLang="zh-TW" dirty="0" err="1">
                <a:solidFill>
                  <a:srgbClr val="FF0000"/>
                </a:solidFill>
              </a:rPr>
              <a:t>Jupyter</a:t>
            </a:r>
            <a:r>
              <a:rPr lang="en-US" altLang="zh-TW" dirty="0">
                <a:solidFill>
                  <a:srgbClr val="FF0000"/>
                </a:solidFill>
              </a:rPr>
              <a:t> kernel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Start the project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31FD4FC-1768-4364-BDAB-3DA710E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E021F1C-4F40-42BD-9936-ABA798D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88007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046766-CB27-449A-BA94-E23FA848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Virtualenv</a:t>
            </a:r>
            <a:r>
              <a:rPr lang="en-US" dirty="0"/>
              <a:t> Installation &amp; Building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Packages Installation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4DD9FC-6B1A-4F4B-8585-93D3CA75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27A529E-3DAD-45B5-A280-CF4EE9B5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Environment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EDAC033-B7AA-4DD3-9C9B-DACD37381BA0}"/>
              </a:ext>
            </a:extLst>
          </p:cNvPr>
          <p:cNvSpPr/>
          <p:nvPr/>
        </p:nvSpPr>
        <p:spPr>
          <a:xfrm>
            <a:off x="914400" y="1283877"/>
            <a:ext cx="8077200" cy="838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dirty="0"/>
              <a:t>&gt;&gt;&gt; git clone https://github.com/GoatWang/IIIMaterial </a:t>
            </a:r>
          </a:p>
          <a:p>
            <a:r>
              <a:rPr lang="sv-SE" altLang="zh-TW" dirty="0"/>
              <a:t>&gt;&gt;&gt; cd IIIMaterial   # go into the directory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A5A5721-EB59-4F2B-A938-881DBA546C45}"/>
              </a:ext>
            </a:extLst>
          </p:cNvPr>
          <p:cNvSpPr/>
          <p:nvPr/>
        </p:nvSpPr>
        <p:spPr>
          <a:xfrm>
            <a:off x="914400" y="3015698"/>
            <a:ext cx="8077200" cy="11146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dirty="0"/>
              <a:t>&gt;&gt;&gt; pip install virtualenv</a:t>
            </a:r>
          </a:p>
          <a:p>
            <a:r>
              <a:rPr lang="sv-SE" altLang="zh-TW" dirty="0"/>
              <a:t>&gt;&gt;&gt; virtualenv venv</a:t>
            </a:r>
          </a:p>
          <a:p>
            <a:r>
              <a:rPr lang="sv-SE" altLang="zh-TW" dirty="0"/>
              <a:t>&gt;&gt;&gt; venv\Scripts\activate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999EE32-2240-4036-811B-8B68B3C790E7}"/>
              </a:ext>
            </a:extLst>
          </p:cNvPr>
          <p:cNvSpPr/>
          <p:nvPr/>
        </p:nvSpPr>
        <p:spPr>
          <a:xfrm>
            <a:off x="914400" y="4742581"/>
            <a:ext cx="8077200" cy="102649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zh-TW" dirty="0"/>
              <a:t>(venv) &gt;&gt;&gt; </a:t>
            </a:r>
            <a:r>
              <a:rPr lang="en-US" altLang="zh-TW" dirty="0"/>
              <a:t>pip install -r requirements.txt    # install packages listed in the txt</a:t>
            </a:r>
            <a:br>
              <a:rPr lang="en-US" altLang="zh-TW" dirty="0"/>
            </a:br>
            <a:r>
              <a:rPr lang="sv-SE" altLang="zh-TW" dirty="0"/>
              <a:t>(venv) &gt;&gt;&gt; pip list    # check installation successfully</a:t>
            </a:r>
            <a:endParaRPr lang="en-US" altLang="zh-TW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D77269-9B37-4800-B2F5-635BA62A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pip install -r requirements.txt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4192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121</TotalTime>
  <Words>568</Words>
  <Application>Microsoft Office PowerPoint</Application>
  <PresentationFormat>A4 紙張 (210x297 公釐)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DFKai-SB</vt:lpstr>
      <vt:lpstr>Helvetica Neue</vt:lpstr>
      <vt:lpstr>Microsoft JhengHei</vt:lpstr>
      <vt:lpstr>Microsoft YaHei UI</vt:lpstr>
      <vt:lpstr>PMingLiU</vt:lpstr>
      <vt:lpstr>Arial</vt:lpstr>
      <vt:lpstr>Calibri</vt:lpstr>
      <vt:lpstr>Courier New</vt:lpstr>
      <vt:lpstr>2020簡報範本_light</vt:lpstr>
      <vt:lpstr>Machion Learning 00 ML Introduction </vt:lpstr>
      <vt:lpstr>Table of Content</vt:lpstr>
      <vt:lpstr>Prerequisite - Git</vt:lpstr>
      <vt:lpstr>Prerequisite - Python3.6</vt:lpstr>
      <vt:lpstr>Prerequisite - Python3.6</vt:lpstr>
      <vt:lpstr>Prerequisite - Python3.6</vt:lpstr>
      <vt:lpstr>Prerequisite - Jupyter</vt:lpstr>
      <vt:lpstr>Table of Content</vt:lpstr>
      <vt:lpstr>Project Environment</vt:lpstr>
      <vt:lpstr>Project Environment</vt:lpstr>
      <vt:lpstr>Project Environment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Thinktron</cp:lastModifiedBy>
  <cp:revision>8</cp:revision>
  <cp:lastPrinted>2016-10-13T08:40:55Z</cp:lastPrinted>
  <dcterms:created xsi:type="dcterms:W3CDTF">2020-05-02T08:30:12Z</dcterms:created>
  <dcterms:modified xsi:type="dcterms:W3CDTF">2020-05-02T10:31:50Z</dcterms:modified>
  <cp:category>淺色</cp:category>
</cp:coreProperties>
</file>