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28" r:id="rId4"/>
    <p:sldId id="331" r:id="rId5"/>
    <p:sldId id="329" r:id="rId6"/>
    <p:sldId id="330" r:id="rId7"/>
    <p:sldId id="332" r:id="rId8"/>
    <p:sldId id="321" r:id="rId9"/>
    <p:sldId id="322" r:id="rId10"/>
    <p:sldId id="333" r:id="rId11"/>
    <p:sldId id="292" r:id="rId12"/>
    <p:sldId id="289" r:id="rId13"/>
    <p:sldId id="334" r:id="rId14"/>
    <p:sldId id="285" r:id="rId15"/>
    <p:sldId id="317" r:id="rId16"/>
    <p:sldId id="315" r:id="rId17"/>
    <p:sldId id="316" r:id="rId18"/>
    <p:sldId id="313" r:id="rId19"/>
    <p:sldId id="335" r:id="rId20"/>
    <p:sldId id="298" r:id="rId21"/>
    <p:sldId id="297" r:id="rId22"/>
    <p:sldId id="336" r:id="rId23"/>
    <p:sldId id="284" r:id="rId24"/>
    <p:sldId id="337" r:id="rId25"/>
    <p:sldId id="287" r:id="rId26"/>
    <p:sldId id="291" r:id="rId27"/>
    <p:sldId id="338" r:id="rId28"/>
    <p:sldId id="340" r:id="rId29"/>
    <p:sldId id="342" r:id="rId30"/>
    <p:sldId id="341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15" autoAdjust="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8C6F-19AF-43E2-8656-C33D7A8D3AA7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5C92C-4531-421A-B394-9396D69D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93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C92C-4531-421A-B394-9396D69D096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04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A~L</a:t>
            </a:r>
            <a:r>
              <a:rPr lang="zh-TW" altLang="en-US" dirty="0"/>
              <a:t>分別類別是什麼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21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希望可以透過常見問答集直接找到答案，處理的速度可以更快就可以秀更多的資料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2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04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358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60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1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21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8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"/>
            <a:ext cx="12192000" cy="12046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32833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3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1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93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1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98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59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3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8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6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6146A-1485-4B38-8C31-D3B70B35A244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9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GoatWang/HsinchuHackthon_QA1999_ClassifierTraining/blob/master/demo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atWang/HsinchuHackthon_QA1999_ClassifierTrain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ithelp.ithome.com.tw/articles/10191401" TargetMode="External"/><Relationship Id="rId13" Type="http://schemas.openxmlformats.org/officeDocument/2006/relationships/hyperlink" Target="https://ithelp.ithome.com.tw/articles/10191616" TargetMode="External"/><Relationship Id="rId18" Type="http://schemas.openxmlformats.org/officeDocument/2006/relationships/hyperlink" Target="https://ithelp.ithome.com.tw/articles/10192645" TargetMode="External"/><Relationship Id="rId26" Type="http://schemas.openxmlformats.org/officeDocument/2006/relationships/hyperlink" Target="https://ithelp.ithome.com.tw/articles/10194690" TargetMode="External"/><Relationship Id="rId3" Type="http://schemas.openxmlformats.org/officeDocument/2006/relationships/hyperlink" Target="https://ithelp.ithome.com.tw/articles/10190859" TargetMode="External"/><Relationship Id="rId21" Type="http://schemas.openxmlformats.org/officeDocument/2006/relationships/hyperlink" Target="https://ithelp.ithome.com.tw/articles/10193022" TargetMode="External"/><Relationship Id="rId7" Type="http://schemas.openxmlformats.org/officeDocument/2006/relationships/hyperlink" Target="https://ithelp.ithome.com.tw/articles/10191259" TargetMode="External"/><Relationship Id="rId12" Type="http://schemas.openxmlformats.org/officeDocument/2006/relationships/hyperlink" Target="https://ithelp.ithome.com.tw/articles/10191588" TargetMode="External"/><Relationship Id="rId17" Type="http://schemas.openxmlformats.org/officeDocument/2006/relationships/hyperlink" Target="https://ithelp.ithome.com.tw/articles/10192323" TargetMode="External"/><Relationship Id="rId25" Type="http://schemas.openxmlformats.org/officeDocument/2006/relationships/hyperlink" Target="https://ithelp.ithome.com.tw/articles/10194369" TargetMode="External"/><Relationship Id="rId2" Type="http://schemas.openxmlformats.org/officeDocument/2006/relationships/hyperlink" Target="https://ithelp.ithome.com.tw/articles/10190849" TargetMode="External"/><Relationship Id="rId16" Type="http://schemas.openxmlformats.org/officeDocument/2006/relationships/hyperlink" Target="https://ithelp.ithome.com.tw/articles/10192043" TargetMode="External"/><Relationship Id="rId20" Type="http://schemas.openxmlformats.org/officeDocument/2006/relationships/hyperlink" Target="https://ithelp.ithome.com.tw/articles/10191069" TargetMode="External"/><Relationship Id="rId29" Type="http://schemas.openxmlformats.org/officeDocument/2006/relationships/hyperlink" Target="https://ithelp.ithome.com.tw/articles/101958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help.ithome.com.tw/articles/10191165" TargetMode="External"/><Relationship Id="rId11" Type="http://schemas.openxmlformats.org/officeDocument/2006/relationships/hyperlink" Target="https://ithelp.ithome.com.tw/articles/10191291" TargetMode="External"/><Relationship Id="rId24" Type="http://schemas.openxmlformats.org/officeDocument/2006/relationships/hyperlink" Target="https://ithelp.ithome.com.tw/articles/10194172" TargetMode="External"/><Relationship Id="rId32" Type="http://schemas.openxmlformats.org/officeDocument/2006/relationships/hyperlink" Target="https://ithelp.ithome.com.tw/articles/10195967" TargetMode="External"/><Relationship Id="rId5" Type="http://schemas.openxmlformats.org/officeDocument/2006/relationships/hyperlink" Target="https://ithelp.ithome.com.tw/articles/10191161" TargetMode="External"/><Relationship Id="rId15" Type="http://schemas.openxmlformats.org/officeDocument/2006/relationships/hyperlink" Target="https://ithelp.ithome.com.tw/articles/10191922" TargetMode="External"/><Relationship Id="rId23" Type="http://schemas.openxmlformats.org/officeDocument/2006/relationships/hyperlink" Target="https://ithelp.ithome.com.tw/articles/10193760" TargetMode="External"/><Relationship Id="rId28" Type="http://schemas.openxmlformats.org/officeDocument/2006/relationships/hyperlink" Target="https://ithelp.ithome.com.tw/articles/10195030" TargetMode="External"/><Relationship Id="rId10" Type="http://schemas.openxmlformats.org/officeDocument/2006/relationships/hyperlink" Target="https://ithelp.ithome.com.tw/articles/10191408" TargetMode="External"/><Relationship Id="rId19" Type="http://schemas.openxmlformats.org/officeDocument/2006/relationships/hyperlink" Target="https://ithelp.ithome.com.tw/articles/10192869" TargetMode="External"/><Relationship Id="rId31" Type="http://schemas.openxmlformats.org/officeDocument/2006/relationships/hyperlink" Target="https://ithelp.ithome.com.tw/articles/10193103" TargetMode="External"/><Relationship Id="rId4" Type="http://schemas.openxmlformats.org/officeDocument/2006/relationships/hyperlink" Target="https://ithelp.ithome.com.tw/articles/10190994" TargetMode="External"/><Relationship Id="rId9" Type="http://schemas.openxmlformats.org/officeDocument/2006/relationships/hyperlink" Target="https://ithelp.ithome.com.tw/articles/10191405" TargetMode="External"/><Relationship Id="rId14" Type="http://schemas.openxmlformats.org/officeDocument/2006/relationships/hyperlink" Target="https://ithelp.ithome.com.tw/articles/10191774" TargetMode="External"/><Relationship Id="rId22" Type="http://schemas.openxmlformats.org/officeDocument/2006/relationships/hyperlink" Target="https://ithelp.ithome.com.tw/articles/10193749" TargetMode="External"/><Relationship Id="rId27" Type="http://schemas.openxmlformats.org/officeDocument/2006/relationships/hyperlink" Target="https://ithelp.ithome.com.tw/articles/10194824" TargetMode="External"/><Relationship Id="rId30" Type="http://schemas.openxmlformats.org/officeDocument/2006/relationships/hyperlink" Target="https://ithelp.ithome.com.tw/articles/10191848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9.164.203/106_dm_team01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iwanuniversitiescourses.azurewebsites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19.164.203/106_dm_team0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90473" y="1122363"/>
            <a:ext cx="6890327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Self-Introduction</a:t>
            </a:r>
            <a:br>
              <a:rPr lang="en-US" altLang="zh-TW" dirty="0"/>
            </a:br>
            <a:r>
              <a:rPr lang="en-US" altLang="zh-TW" sz="3600" dirty="0"/>
              <a:t>III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4036" y="3602038"/>
            <a:ext cx="5273964" cy="16557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2019/03/24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王選仲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8" y="1122363"/>
            <a:ext cx="3407256" cy="454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89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075141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b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Price Suggestion Challenge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83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8" y="531155"/>
            <a:ext cx="12123764" cy="56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ååè£¡å¯è½æ1 äººãè¢å¹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38" y="487713"/>
            <a:ext cx="8018324" cy="60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9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392696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b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Price Suggestion Challenge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52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Chatbot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Recommendation System</a:t>
            </a:r>
          </a:p>
        </p:txBody>
      </p:sp>
      <p:pic>
        <p:nvPicPr>
          <p:cNvPr id="1026" name="Picture 2" descr="dem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874394"/>
            <a:ext cx="5781534" cy="48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035634" y="6218507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4"/>
              </a:rPr>
              <a:t>https://github.com/GoatWang/HsinchuHackthon_QA1999_ClassifierTraining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347479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content.ftpe7-1.fna.fbcdn.net/v/t31.0-8/p720x720/23926549_1549809921762134_3864934637265362984_o.jpg?_nc_fx=ftpe7-2&amp;_nc_cat=0&amp;oh=19223a7d555101d52193f3dee6ba32b1&amp;oe=5BD0C7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8" y="797403"/>
            <a:ext cx="11535015" cy="536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1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資料觀察</a:t>
            </a:r>
            <a:r>
              <a:rPr lang="en-US" altLang="zh-TW" dirty="0"/>
              <a:t>-</a:t>
            </a:r>
            <a:r>
              <a:rPr lang="zh-TW" altLang="en-US" dirty="0"/>
              <a:t>類別次數統計分析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248128" y="1412776"/>
          <a:ext cx="4847862" cy="503686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46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9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代碼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問題集類別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筆數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國民年金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29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36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3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34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H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社區發展服務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17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41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26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79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23" y="1700808"/>
            <a:ext cx="7570072" cy="4800533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07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XGB</a:t>
            </a:r>
            <a:r>
              <a:rPr lang="zh-TW" altLang="en-US" dirty="0"/>
              <a:t>分析結果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94" y="-91046"/>
            <a:ext cx="4636965" cy="70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content.ftpe7-3.fna.fbcdn.net/v/t1.0-9/24131018_1549837355092724_8155301674725603750_n.jpg?_nc_fx=ftpe7-2&amp;_nc_cat=0&amp;oh=59e19be2e623fb87cf6c9683d0717a8e&amp;oe=5BC98E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5" y="568817"/>
            <a:ext cx="11935926" cy="55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6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863752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b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Price Suggestion Challenge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02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5" name="矩形 4"/>
          <p:cNvSpPr/>
          <p:nvPr/>
        </p:nvSpPr>
        <p:spPr>
          <a:xfrm>
            <a:off x="2413248" y="2129908"/>
            <a:ext cx="4320000" cy="609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北大財政系</a:t>
            </a:r>
          </a:p>
        </p:txBody>
      </p:sp>
      <p:sp>
        <p:nvSpPr>
          <p:cNvPr id="7" name="矩形 6"/>
          <p:cNvSpPr/>
          <p:nvPr/>
        </p:nvSpPr>
        <p:spPr>
          <a:xfrm>
            <a:off x="2413249" y="3079460"/>
            <a:ext cx="3240000" cy="6096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辯論</a:t>
            </a:r>
          </a:p>
        </p:txBody>
      </p:sp>
      <p:sp>
        <p:nvSpPr>
          <p:cNvPr id="8" name="矩形 7"/>
          <p:cNvSpPr/>
          <p:nvPr/>
        </p:nvSpPr>
        <p:spPr>
          <a:xfrm>
            <a:off x="5653249" y="3079460"/>
            <a:ext cx="2160000" cy="6096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稅法</a:t>
            </a:r>
          </a:p>
        </p:txBody>
      </p:sp>
      <p:sp>
        <p:nvSpPr>
          <p:cNvPr id="9" name="矩形 8"/>
          <p:cNvSpPr/>
          <p:nvPr/>
        </p:nvSpPr>
        <p:spPr>
          <a:xfrm>
            <a:off x="7813249" y="3079460"/>
            <a:ext cx="3264565" cy="6096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975843" y="2731436"/>
            <a:ext cx="142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2015.09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122343" y="2731436"/>
            <a:ext cx="139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2017.01</a:t>
            </a: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990600" y="1559295"/>
            <a:ext cx="1252086" cy="50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經歷</a:t>
            </a: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990600" y="4036585"/>
            <a:ext cx="1252086" cy="50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成就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2242686" y="4341096"/>
            <a:ext cx="9111114" cy="246435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微軟正黑體" panose="020B0604030504040204" pitchFamily="34" charset="-120"/>
              <a:buChar char="-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AI+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 Match		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技術優異獎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微軟正黑體" panose="020B0604030504040204" pitchFamily="34" charset="-120"/>
              <a:buChar char="-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iThome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競賽文章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十二萬人次觀看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微軟正黑體" panose="020B0604030504040204" pitchFamily="34" charset="-120"/>
              <a:buChar char="-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新竹開放資料黑客松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第二名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微軟正黑體" panose="020B0604030504040204" pitchFamily="34" charset="-120"/>
              <a:buChar char="-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CASA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大數據行銷爭霸戰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銀質獎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微軟正黑體" panose="020B0604030504040204" pitchFamily="34" charset="-120"/>
              <a:buChar char="-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全國性職辯論比賽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一座冠軍、三座亞軍、一座殿軍、五座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	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最佳辯士及一座最佳指導老師</a:t>
            </a: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45531" y="2137690"/>
            <a:ext cx="2160000" cy="609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政大法科所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/>
              <a:t>資策會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17814" y="2137690"/>
            <a:ext cx="2160000" cy="609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興創知能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929090" y="1773893"/>
            <a:ext cx="126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2012.09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128594" y="1768647"/>
            <a:ext cx="126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2016.09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22723" y="1763400"/>
            <a:ext cx="126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2018.08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023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6053" y="1576552"/>
            <a:ext cx="5804335" cy="5013434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學習之路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資料分析師的學習之路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資料分析師的學習之路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網路爬蟲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Day1-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概述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網路爬蟲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Day2-html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檔的取得及常見問題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網路爬蟲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Day3-html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檔的取得及常見問題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網路爬蟲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Day4-html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檔的解析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網路爬蟲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Day5-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爬蟲進階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非同步爬蟲程式的撰寫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網路爬蟲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Day6-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爬蟲進階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非同步爬蟲配上多執行續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MongoDB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的互動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Pandas(Python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Excel)Day1-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資料類型與讀寫檔案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Pandas(Python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Excel)Day2-DataFrame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的資料描述與屬性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Pandas(Python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Excel)Day3-DataFrame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的索引與更新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/>
              </a:rPr>
              <a:t>Pandas(Python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/>
              </a:rPr>
              <a:t>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/>
              </a:rPr>
              <a:t>Excel)Day4-DataFrame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/>
              </a:rPr>
              <a:t>的新增、迴圈與刪除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/>
              </a:rPr>
              <a:t>英文自然語言處理基礎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6"/>
              </a:rPr>
              <a:t>中文自然語言處理基礎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243149" y="1576552"/>
            <a:ext cx="5804335" cy="5013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文件檢索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7"/>
              </a:rPr>
              <a:t>文件檢索概述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7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7"/>
              </a:rPr>
              <a:t>理論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8"/>
              </a:rPr>
              <a:t>文件檢索概述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8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8"/>
              </a:rPr>
              <a:t>實作出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8"/>
              </a:rPr>
              <a:t>LineBot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8"/>
              </a:rPr>
              <a:t>檢索引擎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/>
              </a:rPr>
              <a:t>文件檢索的評價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0"/>
              </a:rPr>
              <a:t>資料前處理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1"/>
              </a:rPr>
              <a:t>資料前處理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1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1"/>
              </a:rPr>
              <a:t>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1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2"/>
              </a:rPr>
              <a:t>機器學習系列概述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3"/>
              </a:rPr>
              <a:t>分群演算法理論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4"/>
              </a:rPr>
              <a:t>分群演算法實作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4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4"/>
              </a:rPr>
              <a:t>區辨不同演算法的意義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5"/>
              </a:rPr>
              <a:t>產品標籤分群實作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5"/>
              </a:rPr>
              <a:t>-Word2Vec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6"/>
              </a:rPr>
              <a:t>分類演算法理論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6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6"/>
              </a:rPr>
              <a:t>傳統演算法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7"/>
              </a:rPr>
              <a:t>分類演算法理論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7"/>
              </a:rPr>
              <a:t>-SVM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7"/>
              </a:rPr>
              <a:t>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7"/>
              </a:rPr>
              <a:t>XGB+CV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8"/>
              </a:rPr>
              <a:t>分類演算法實作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8"/>
              </a:rPr>
              <a:t>-LineBot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8"/>
              </a:rPr>
              <a:t>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9"/>
              </a:rPr>
              <a:t>2017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9"/>
              </a:rPr>
              <a:t>資料分析師的練成之路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周末特別節目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0"/>
              </a:rPr>
              <a:t>周末特別節目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0"/>
              </a:rPr>
              <a:t>-iThome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0"/>
              </a:rPr>
              <a:t>鐵人文章分析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1"/>
              </a:rPr>
              <a:t>周末特別節目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1"/>
              </a:rPr>
              <a:t>-iThome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1"/>
              </a:rPr>
              <a:t>鐵人文章分析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1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1"/>
              </a:rPr>
              <a:t>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1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周末特別節目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預測文章頭十天的瀏覽人次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iThome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鐵人文章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011680" y="23340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86786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玩轉資料與機器學習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en-US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以自然語言處理為例</a:t>
            </a:r>
            <a:endParaRPr lang="en-US" altLang="zh-TW" sz="28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720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cou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99" y="1126578"/>
            <a:ext cx="7048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3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76520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b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Price Suggestion Challenge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486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72" y="1825624"/>
            <a:ext cx="8439856" cy="4747419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Kaggle</a:t>
            </a:r>
            <a:r>
              <a:rPr lang="zh-TW" altLang="en-US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 </a:t>
            </a:r>
            <a:r>
              <a:rPr lang="en-US" altLang="zh-TW" sz="28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Mercari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Price Suggestion Challenge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638472" y="6175942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http://140.119.164.203/106_dm_team01/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77619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609818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b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Price Suggestion Challenge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166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2018 </a:t>
            </a:r>
            <a:r>
              <a:rPr lang="zh-TW" altLang="en-US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資料創新應用競賽 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Patent Evaluator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40" b="13309"/>
          <a:stretch/>
        </p:blipFill>
        <p:spPr>
          <a:xfrm>
            <a:off x="1210401" y="1939636"/>
            <a:ext cx="9771198" cy="42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9108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ååè£¡å¯è½æä¸æå¤äººãå®¤å§åæå­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6" y="-33496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ååè£¡å¯è½æè¡ææ²åçé¸ä»²ãå¤§å®¶ç«èåæå­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777" y="1548777"/>
            <a:ext cx="5151513" cy="51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56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217017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b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Price Suggestion Challenge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547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13236"/>
          <a:stretch/>
        </p:blipFill>
        <p:spPr>
          <a:xfrm>
            <a:off x="267917" y="1779873"/>
            <a:ext cx="11762577" cy="290400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130364" y="4554780"/>
            <a:ext cx="641540" cy="5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8168204" y="4554780"/>
            <a:ext cx="641540" cy="5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52299" y="1779873"/>
            <a:ext cx="777703" cy="430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zh-TW" sz="2400" b="1">
                <a:solidFill>
                  <a:srgbClr val="D50002"/>
                </a:solidFill>
                <a:latin typeface="Arial"/>
                <a:ea typeface="Arial"/>
                <a:cs typeface="Arial"/>
                <a:sym typeface="Arial"/>
              </a:rPr>
              <a:t>146</a:t>
            </a:r>
            <a:endParaRPr sz="2400" b="1">
              <a:solidFill>
                <a:srgbClr val="D500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211976" y="4554780"/>
            <a:ext cx="641540" cy="5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493162" y="4554780"/>
            <a:ext cx="641540" cy="5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0086202" y="4619303"/>
            <a:ext cx="2005504" cy="5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(sec)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721435" y="4554780"/>
            <a:ext cx="641540" cy="5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818394" y="1323947"/>
            <a:ext cx="377200" cy="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1F5A9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rgbClr val="1F5A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344594" y="1323947"/>
            <a:ext cx="377200" cy="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1F5A9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rgbClr val="1F5A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593664" y="1323947"/>
            <a:ext cx="377200" cy="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1F5A9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>
              <a:solidFill>
                <a:srgbClr val="1F5A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-222963" y="4603634"/>
            <a:ext cx="1220163" cy="80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buClr>
                <a:srgbClr val="000000"/>
              </a:buClr>
              <a:buSzPts val="1600"/>
            </a:pPr>
            <a:r>
              <a:rPr lang="en-US" altLang="zh-TW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Acc.</a:t>
            </a:r>
            <a:endParaRPr sz="2400"/>
          </a:p>
          <a:p>
            <a:pPr algn="r">
              <a:buClr>
                <a:srgbClr val="000000"/>
              </a:buClr>
              <a:buSzPts val="1600"/>
            </a:pPr>
            <a:r>
              <a:rPr lang="en-US" altLang="zh-TW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(gal)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821164" y="844269"/>
            <a:ext cx="3295200" cy="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-US" altLang="zh-TW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seismic intensity</a:t>
            </a:r>
            <a:endParaRPr sz="2133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694138" y="4554780"/>
            <a:ext cx="64160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549704" y="1131523"/>
            <a:ext cx="1878539" cy="70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Max Acceleration</a:t>
            </a:r>
            <a:endParaRPr sz="1867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045618" y="995917"/>
            <a:ext cx="827600" cy="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1600"/>
            </a:pPr>
            <a:r>
              <a:rPr lang="en-US" altLang="zh-TW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434816" y="2334659"/>
            <a:ext cx="937304" cy="416000"/>
          </a:xfrm>
          <a:prstGeom prst="rect">
            <a:avLst/>
          </a:prstGeom>
          <a:solidFill>
            <a:srgbClr val="FFDEDA">
              <a:alpha val="690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altLang="zh-TW" sz="1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sz="1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2002690" y="5113636"/>
            <a:ext cx="1622603" cy="0"/>
          </a:xfrm>
          <a:prstGeom prst="straightConnector1">
            <a:avLst/>
          </a:prstGeom>
          <a:noFill/>
          <a:ln w="9525" cap="sq" cmpd="sng">
            <a:solidFill>
              <a:srgbClr val="C00000"/>
            </a:solidFill>
            <a:prstDash val="solid"/>
            <a:round/>
            <a:headEnd type="oval" w="sm" len="sm"/>
            <a:tailEnd type="triangl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1986343" y="5532827"/>
            <a:ext cx="2795921" cy="1050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oval" w="sm" len="sm"/>
            <a:tailEnd type="triangle" w="med" len="med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986343" y="5962524"/>
            <a:ext cx="650263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17" name="Google Shape;117;p17"/>
          <p:cNvSpPr txBox="1"/>
          <p:nvPr/>
        </p:nvSpPr>
        <p:spPr>
          <a:xfrm>
            <a:off x="2284443" y="5121460"/>
            <a:ext cx="1037036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zh-TW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secs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828426" y="5531830"/>
            <a:ext cx="1188788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zh-TW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secs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553091" y="5927454"/>
            <a:ext cx="1188788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zh-TW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secs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7"/>
          <p:cNvCxnSpPr>
            <a:endCxn id="112" idx="2"/>
          </p:cNvCxnSpPr>
          <p:nvPr/>
        </p:nvCxnSpPr>
        <p:spPr>
          <a:xfrm rot="10800000" flipH="1">
            <a:off x="1458218" y="1345317"/>
            <a:ext cx="1200" cy="491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1" name="Google Shape;121;p17"/>
          <p:cNvSpPr/>
          <p:nvPr/>
        </p:nvSpPr>
        <p:spPr>
          <a:xfrm>
            <a:off x="9677869" y="5722269"/>
            <a:ext cx="2398520" cy="410369"/>
          </a:xfrm>
          <a:prstGeom prst="rect">
            <a:avLst/>
          </a:prstGeom>
          <a:solidFill>
            <a:srgbClr val="ADCFE2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zh-TW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Station Code: CHY0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443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/>
          <p:nvPr/>
        </p:nvSpPr>
        <p:spPr>
          <a:xfrm>
            <a:off x="7522623" y="3621830"/>
            <a:ext cx="1209099" cy="826575"/>
          </a:xfrm>
          <a:prstGeom prst="roundRect">
            <a:avLst>
              <a:gd name="adj" fmla="val 16667"/>
            </a:avLst>
          </a:prstGeom>
          <a:solidFill>
            <a:srgbClr val="B4DCF2">
              <a:alpha val="89803"/>
            </a:srgbClr>
          </a:solidFill>
          <a:ln w="25400" cap="flat" cmpd="sng">
            <a:solidFill>
              <a:srgbClr val="5781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4930361" y="3532894"/>
            <a:ext cx="1582800" cy="10861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5781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4930361" y="1986150"/>
            <a:ext cx="1582800" cy="1086121"/>
          </a:xfrm>
          <a:prstGeom prst="roundRect">
            <a:avLst>
              <a:gd name="adj" fmla="val 16667"/>
            </a:avLst>
          </a:prstGeom>
          <a:solidFill>
            <a:srgbClr val="F2F2F2">
              <a:alpha val="89803"/>
            </a:srgbClr>
          </a:solidFill>
          <a:ln w="25400" cap="flat" cmpd="sng">
            <a:solidFill>
              <a:srgbClr val="5781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1341452" y="5101474"/>
            <a:ext cx="2892649" cy="10406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ADCF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1341452" y="3333913"/>
            <a:ext cx="2892649" cy="14844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ADCF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1340285" y="1967014"/>
            <a:ext cx="2853875" cy="10861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ADCF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719667" y="328339"/>
            <a:ext cx="11056733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/>
              <a:t>Model Selection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1237674" y="1909667"/>
            <a:ext cx="3074260" cy="1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First 3 Secs  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(600 data points)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1237674" y="3352387"/>
            <a:ext cx="3074260" cy="1329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First 3 Secs 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Fourier Transform 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(transform per sec)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1237674" y="5000967"/>
            <a:ext cx="3074260" cy="1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Is recorded in </a:t>
            </a:r>
            <a:b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200 Hz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4860655" y="1909667"/>
            <a:ext cx="1710919" cy="1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LSTM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(3 nodes)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4860655" y="3433667"/>
            <a:ext cx="1710919" cy="1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TW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LSTM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(3 nodes)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06" name="Google Shape;206;p25"/>
          <p:cNvCxnSpPr>
            <a:stCxn id="202" idx="3"/>
            <a:endCxn id="205" idx="1"/>
          </p:cNvCxnSpPr>
          <p:nvPr/>
        </p:nvCxnSpPr>
        <p:spPr>
          <a:xfrm rot="10800000" flipH="1">
            <a:off x="4311933" y="4013457"/>
            <a:ext cx="5488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7" name="Google Shape;207;p25"/>
          <p:cNvCxnSpPr>
            <a:stCxn id="201" idx="3"/>
            <a:endCxn id="204" idx="1"/>
          </p:cNvCxnSpPr>
          <p:nvPr/>
        </p:nvCxnSpPr>
        <p:spPr>
          <a:xfrm>
            <a:off x="4311933" y="2489467"/>
            <a:ext cx="54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25"/>
          <p:cNvSpPr/>
          <p:nvPr/>
        </p:nvSpPr>
        <p:spPr>
          <a:xfrm>
            <a:off x="7511502" y="3472095"/>
            <a:ext cx="1220220" cy="1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DNN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09" name="Google Shape;209;p25"/>
          <p:cNvCxnSpPr>
            <a:stCxn id="204" idx="3"/>
          </p:cNvCxnSpPr>
          <p:nvPr/>
        </p:nvCxnSpPr>
        <p:spPr>
          <a:xfrm>
            <a:off x="6571573" y="2489467"/>
            <a:ext cx="842800" cy="11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0" name="Google Shape;210;p25"/>
          <p:cNvCxnSpPr>
            <a:stCxn id="205" idx="3"/>
          </p:cNvCxnSpPr>
          <p:nvPr/>
        </p:nvCxnSpPr>
        <p:spPr>
          <a:xfrm>
            <a:off x="6571573" y="4013467"/>
            <a:ext cx="84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25"/>
          <p:cNvCxnSpPr/>
          <p:nvPr/>
        </p:nvCxnSpPr>
        <p:spPr>
          <a:xfrm rot="10800000" flipH="1">
            <a:off x="4311900" y="4421118"/>
            <a:ext cx="3164600" cy="11596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25"/>
          <p:cNvSpPr/>
          <p:nvPr/>
        </p:nvSpPr>
        <p:spPr>
          <a:xfrm>
            <a:off x="9536163" y="3432725"/>
            <a:ext cx="1710919" cy="1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altLang="zh-TW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Over 3</a:t>
            </a:r>
            <a:endParaRPr sz="3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Clr>
                <a:srgbClr val="000000"/>
              </a:buClr>
              <a:buSzPts val="2400"/>
            </a:pPr>
            <a:r>
              <a:rPr lang="en-US" altLang="zh-TW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or Not?</a:t>
            </a:r>
            <a:endParaRPr sz="3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13" name="Google Shape;213;p25"/>
          <p:cNvCxnSpPr/>
          <p:nvPr/>
        </p:nvCxnSpPr>
        <p:spPr>
          <a:xfrm>
            <a:off x="8699029" y="4035109"/>
            <a:ext cx="665104" cy="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4" name="Google Shape;214;p25"/>
          <p:cNvSpPr/>
          <p:nvPr/>
        </p:nvSpPr>
        <p:spPr>
          <a:xfrm>
            <a:off x="9351421" y="3401280"/>
            <a:ext cx="2052879" cy="128776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0221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492804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b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Price Suggestion Challenge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028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23455" y="31627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zh-TW" sz="3733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Performance</a:t>
            </a:r>
            <a:endParaRPr sz="3733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26" name="Google Shape;226;p27"/>
          <p:cNvGraphicFramePr/>
          <p:nvPr/>
        </p:nvGraphicFramePr>
        <p:xfrm>
          <a:off x="882074" y="1230747"/>
          <a:ext cx="9651934" cy="52176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1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seismic Intensity</a:t>
                      </a:r>
                      <a:endParaRPr sz="2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3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4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5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Base Line(Taiwan)</a:t>
                      </a:r>
                      <a:endParaRPr sz="2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 anchor="ctr"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DA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80.31%</a:t>
                      </a:r>
                      <a:endParaRPr sz="2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(All True)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57.62%</a:t>
                      </a:r>
                      <a:endParaRPr sz="2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(All False)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81.23%</a:t>
                      </a:r>
                      <a:endParaRPr sz="2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(All False)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>
                        <a:alpha val="7882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Accuracy(Taiwan)</a:t>
                      </a:r>
                      <a:endParaRPr sz="2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 anchor="ctr"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DA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90.37%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92.35%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92.27%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Accuracy(Japan)</a:t>
                      </a:r>
                      <a:endParaRPr sz="2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 anchor="ctr"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DA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83.90%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90.47%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96.38%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Error Alarm</a:t>
                      </a:r>
                      <a:endParaRPr sz="2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 anchor="ctr"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DA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2.91%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5.44%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3.47%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Error No Alarm</a:t>
                      </a:r>
                      <a:endParaRPr sz="2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 anchor="ctr"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A1DA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6.70%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2.99%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4.73%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7" name="Google Shape;227;p27"/>
          <p:cNvSpPr/>
          <p:nvPr/>
        </p:nvSpPr>
        <p:spPr>
          <a:xfrm>
            <a:off x="3990112" y="3141137"/>
            <a:ext cx="6465453" cy="1550940"/>
          </a:xfrm>
          <a:prstGeom prst="roundRect">
            <a:avLst>
              <a:gd name="adj" fmla="val 11109"/>
            </a:avLst>
          </a:prstGeom>
          <a:noFill/>
          <a:ln w="222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80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83386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b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Price Suggestion Challenge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01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6900" y="6391175"/>
            <a:ext cx="364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https://fouryears.azurewebsites.net/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20" y="462013"/>
            <a:ext cx="11654024" cy="53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412" r="1260"/>
          <a:stretch/>
        </p:blipFill>
        <p:spPr>
          <a:xfrm>
            <a:off x="134637" y="248484"/>
            <a:ext cx="11772442" cy="614238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77130" y="6202334"/>
            <a:ext cx="517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https://taiwanuniversitiescourses.azurewebsites.net/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450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430038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b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Price Suggestion Challenge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8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92548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Kaggle</a:t>
            </a:r>
            <a:r>
              <a:rPr lang="zh-TW" altLang="en-US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</a:t>
            </a:r>
            <a:r>
              <a:rPr lang="en-US" altLang="zh-TW" sz="28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Quara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Question Pair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016121" y="5680362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2"/>
              </a:rPr>
              <a:t>http://140.119.164.203/106_dm_team01/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357742" y="2105903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Train_Word_Match</a:t>
            </a:r>
          </a:p>
        </p:txBody>
      </p:sp>
      <p:sp>
        <p:nvSpPr>
          <p:cNvPr id="13" name="矩形 12"/>
          <p:cNvSpPr/>
          <p:nvPr/>
        </p:nvSpPr>
        <p:spPr>
          <a:xfrm>
            <a:off x="1357742" y="2701646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Train_Word_Match_OnlyStops</a:t>
            </a:r>
          </a:p>
        </p:txBody>
      </p:sp>
      <p:sp>
        <p:nvSpPr>
          <p:cNvPr id="14" name="矩形 13"/>
          <p:cNvSpPr/>
          <p:nvPr/>
        </p:nvSpPr>
        <p:spPr>
          <a:xfrm>
            <a:off x="1357744" y="3297389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Tfidf_Train_Word_Match</a:t>
            </a:r>
          </a:p>
        </p:txBody>
      </p:sp>
      <p:sp>
        <p:nvSpPr>
          <p:cNvPr id="15" name="矩形 14"/>
          <p:cNvSpPr/>
          <p:nvPr/>
        </p:nvSpPr>
        <p:spPr>
          <a:xfrm>
            <a:off x="1385454" y="3893133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Laplace</a:t>
            </a:r>
          </a:p>
        </p:txBody>
      </p:sp>
      <p:sp>
        <p:nvSpPr>
          <p:cNvPr id="16" name="矩形 15"/>
          <p:cNvSpPr/>
          <p:nvPr/>
        </p:nvSpPr>
        <p:spPr>
          <a:xfrm>
            <a:off x="1385453" y="4488876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BM25</a:t>
            </a:r>
          </a:p>
        </p:txBody>
      </p:sp>
      <p:sp>
        <p:nvSpPr>
          <p:cNvPr id="17" name="矩形 16"/>
          <p:cNvSpPr/>
          <p:nvPr/>
        </p:nvSpPr>
        <p:spPr>
          <a:xfrm>
            <a:off x="1385453" y="5084619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Word mover's distance(Word2Vec)</a:t>
            </a:r>
          </a:p>
        </p:txBody>
      </p:sp>
      <p:sp>
        <p:nvSpPr>
          <p:cNvPr id="18" name="矩形 17"/>
          <p:cNvSpPr/>
          <p:nvPr/>
        </p:nvSpPr>
        <p:spPr>
          <a:xfrm>
            <a:off x="1385453" y="5680362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Edit Distance</a:t>
            </a:r>
          </a:p>
        </p:txBody>
      </p:sp>
      <p:sp>
        <p:nvSpPr>
          <p:cNvPr id="19" name="矩形 18"/>
          <p:cNvSpPr/>
          <p:nvPr/>
        </p:nvSpPr>
        <p:spPr>
          <a:xfrm>
            <a:off x="6410038" y="3888521"/>
            <a:ext cx="1842656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XGBoost</a:t>
            </a:r>
          </a:p>
        </p:txBody>
      </p:sp>
      <p:cxnSp>
        <p:nvCxnSpPr>
          <p:cNvPr id="20" name="直線單箭頭接點 19"/>
          <p:cNvCxnSpPr>
            <a:stCxn id="12" idx="3"/>
            <a:endCxn id="19" idx="1"/>
          </p:cNvCxnSpPr>
          <p:nvPr/>
        </p:nvCxnSpPr>
        <p:spPr>
          <a:xfrm>
            <a:off x="4756727" y="2318339"/>
            <a:ext cx="1653311" cy="178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3" idx="3"/>
            <a:endCxn id="19" idx="1"/>
          </p:cNvCxnSpPr>
          <p:nvPr/>
        </p:nvCxnSpPr>
        <p:spPr>
          <a:xfrm>
            <a:off x="4756727" y="2914082"/>
            <a:ext cx="1653311" cy="1186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4" idx="3"/>
            <a:endCxn id="19" idx="1"/>
          </p:cNvCxnSpPr>
          <p:nvPr/>
        </p:nvCxnSpPr>
        <p:spPr>
          <a:xfrm>
            <a:off x="4756729" y="3509825"/>
            <a:ext cx="1653309" cy="591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3"/>
            <a:endCxn id="19" idx="1"/>
          </p:cNvCxnSpPr>
          <p:nvPr/>
        </p:nvCxnSpPr>
        <p:spPr>
          <a:xfrm flipV="1">
            <a:off x="4784439" y="4100957"/>
            <a:ext cx="1625599" cy="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3"/>
            <a:endCxn id="19" idx="1"/>
          </p:cNvCxnSpPr>
          <p:nvPr/>
        </p:nvCxnSpPr>
        <p:spPr>
          <a:xfrm flipV="1">
            <a:off x="4784438" y="4100957"/>
            <a:ext cx="1625600" cy="60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3"/>
            <a:endCxn id="19" idx="1"/>
          </p:cNvCxnSpPr>
          <p:nvPr/>
        </p:nvCxnSpPr>
        <p:spPr>
          <a:xfrm flipV="1">
            <a:off x="4784438" y="4100957"/>
            <a:ext cx="1625600" cy="1196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3"/>
            <a:endCxn id="19" idx="1"/>
          </p:cNvCxnSpPr>
          <p:nvPr/>
        </p:nvCxnSpPr>
        <p:spPr>
          <a:xfrm flipV="1">
            <a:off x="4784438" y="4100957"/>
            <a:ext cx="1625600" cy="179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051516" y="3592955"/>
            <a:ext cx="2345114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The Same</a:t>
            </a:r>
          </a:p>
        </p:txBody>
      </p:sp>
      <p:sp>
        <p:nvSpPr>
          <p:cNvPr id="28" name="矩形 27"/>
          <p:cNvSpPr/>
          <p:nvPr/>
        </p:nvSpPr>
        <p:spPr>
          <a:xfrm>
            <a:off x="9079228" y="4188698"/>
            <a:ext cx="2345114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Not The Same</a:t>
            </a:r>
          </a:p>
        </p:txBody>
      </p:sp>
      <p:cxnSp>
        <p:nvCxnSpPr>
          <p:cNvPr id="29" name="直線單箭頭接點 28"/>
          <p:cNvCxnSpPr>
            <a:stCxn id="19" idx="3"/>
            <a:endCxn id="27" idx="1"/>
          </p:cNvCxnSpPr>
          <p:nvPr/>
        </p:nvCxnSpPr>
        <p:spPr>
          <a:xfrm flipV="1">
            <a:off x="8252694" y="3805391"/>
            <a:ext cx="798822" cy="295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9" idx="3"/>
            <a:endCxn id="28" idx="1"/>
          </p:cNvCxnSpPr>
          <p:nvPr/>
        </p:nvCxnSpPr>
        <p:spPr>
          <a:xfrm>
            <a:off x="8252694" y="4100957"/>
            <a:ext cx="826534" cy="300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6508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3" y="298450"/>
            <a:ext cx="8172059" cy="6139685"/>
          </a:xfrm>
        </p:spPr>
      </p:pic>
      <p:sp>
        <p:nvSpPr>
          <p:cNvPr id="5" name="AutoShape 4" descr="data:image/png;base64,iVBORw0KGgoAAAANSUhEUgAAAwAAAAJBCAYAAADx8tLzAAAABHNCSVQICAgIfAhkiAAAAAlwSFlz%0AAAALEgAACxIB0t1+/AAAIABJREFUeJzsnXV8U9f7xz9xqafuhbqXIgWKFIZt6BjzjQ02tu/8O+Yu%0ATJjA5Dv5TZgwpkwYsuHu0kJbKtTdJW3SeO7vj9Ck6b3RWtreN6++yD3n3HOee3OTnOecRxgEQRCg%0AoaGhoaGhoaGhoRkVMIdaABoaGhoaGhoaGhqawYNWAGhoaGhoaGhoaGhGEbQCQENDQ0NDQ0NDQzOK%0AoBUAGhoaGhoaGhoamlEErQDQ0NDQ0NDQ0NDQjCJoBYCGhoaGhoaGhoZmFEErADQ0NDQ0NDQ0NDSj%0ACFoBoKGhoaGhoaGhoRlF0AoADQ0NDQ0NDQ0NzSiCPdQC9IbBYAy1CDQ0NDQ0NDQ0NDTDGoIgTNY5%0AnALgKExf8q7+9bHtT9t0rk9QKqJTbzFZ39/9FV36HfUVZ23qk8ax6O9nhoqez3RzXS7yz23uc580%0Awxf/eTeibu/WoRbDJuKeeh957z051GIMKkFTlsEnYYZN52R+tXaApOkbqWs2ksqa8o6j6sSfQyAN%0AzWDwY9Ek3B5pmJ98dmocHpySZdW5VG0X3+ePHV/WWXV+wFg+3tuTZDT+QNH7Oi1h6jpsuT99ZVgp%0AAOGJyxAwZioAoLr4MMry/rF4Tl8m8t0InDwhk7bYcIZpjcs++rs/mv6Gy3dF0tT7IXD2NtlGIq5B%0A/rkfIO9qpagd3PfYyz9hUMejoaGhoaGxZXJL1faWp4KtVgBqS+VWjzXYmLqOwZr8A8NMARgqbJv8%0AA43VWWisNn4TeyoitkLVX0TScviHTba7T5r+Y/KCV8HhCi22c3YLxMQ5zyLn1FdobyoyquvvZ8YS%0AjdWZA9a3PQhdfOAfNhU1JUdNKEgjD6rV0N4QWi3UCilUXR2Q1JWis6YQ4so8m8cKu/0REGo1+N7+%0AKPriDWhVSgAAz9MXY1Y+DmllMar++BoAwBI4IXzVU9CqFCj++h2A0MJ/3o1ovXAEY1auNWoLAN7p%0A8+E1ZQ5aLxxHw6G/Tcpgqo+4pzci7921Rq9jn3wf6s521O75DUGL7kDlH19DVlcJrVqNsFsfAs/T%0A1+g6qGQIWnY3anf9hMj7X4S6qxMl37xn832joQGs+6z2J466g2Mt7+9Nwpl/WxEwlm9U7j+Gj/f3%0AGq/Ib9iXhO9fr0BKhjvam1TY/n+1JtvGprka/Z9/pgMAsO6PeJzY0YKQGAGUcgLfvVpuk7w/Fk3C%0ANy+VY+G9ftj5dT2mLfXE67fmm+z31d/i0NagRN7pDhze2gSV0rCAN3+lLwTOLGz7rBYMBvDNpQn4%0A5pVy3LMuDKuSzoPQmr4OqmvedGk8zu9tQ0OFAulLPfHE3GxweEy8uS0e//d0Kdb9GY97x12ATKKx%0A6ZoBWgEwSX+YXNCMbBhMFqYteptULm4pQ0v9ZWhUcvCdPOEbPB5cvqu+vvfkf7Bw5Gc6MnkFXEVh%0AaKq5OGoUAGtgMJngCFzAEbhA6BkIn4Tp+rrO2iKU7NkErVppsR9h4BjSJBsAPFKmoOCDZyGaMAPC%0AoLHoqi5F9CPrTLSdSmrrGpUERVMd8t9/CqLx0+ESmYDOolyTclD1Yeq6i754Qz9+zH/fRsGHz4HJ%0A4aL850+NZDMng9eUuSj85GWL98eRqT61DdWntgFggO/mDZ67DwQevuC5+YDv7gMnn9ChFpGGxgi/%0AUD62flANQDe57qaujLwi7xfGR/YxMbKPifHoxxFm23ZPlLv/7+alGy7rX/9YNMlmBQAADvzSiNXr%0AwnDwl0bcsy7MbL+R45wpzX2mL/eCswcbf3xUAwB4cGM47hl3AVoNgdJsKe54PgQ/vFFp8jqorpkv%0AZOHzp3Tfkzc8FggAiJ/iih/XV6I0R4qWOqVdk3+AVgBoaOym9+S/6OLvqK8kfymU5/8LAHAVhYHJ%0A4gyKbMMNV1HYUIsw7HAJiETKqvUgNGpc2vyiBUWA2sSs8ajOjFJWXQaeTyC6qkshKTHsMGjkXWbb%0AeqbNhsA/RN9GfPm8WQWAqg9rYHJ5JuvMydB4dJdV/Q8PCMjFjZCLGyGuMNzjwV6dpqGxhLhFZXXb%0A5xbnYnPBRFRfkeH5Jaa/O8yxuWAivnymFFcyJXadb2u/knY1Zfu4NFdIxYY6/zA+Jsz10B+f2G6b%0ANYkpLh5ux5fnU8HhMvHNK+V290MrADQ0djBp7gtGx6d3vwqVsstEax0dreUDKBHNaIXBYiNl1Xq0%0AXDmHiiM/m2pFWdptQtMTjruX/jWLLzTbViVuRflPn4DQUP8gWjNeX7FVBhoamoHF3dv6ha573xyD%0A+8ZnQi61bxUbADpb1Tj+dwtcPPp3Smtrv188U4rHP4tEeJITSrKl2P5FHbwCufhnUz0AoD+DXJbm%0ASLF+VWGf+qDzANDQ2AiH6wSewE1/nHPyS4uTfxrT+AaPH2oRHAZxZZ7Rn6S+DIqOZqvO9YyaiOSV%0Ab1LWEWoV/K5ZBv/5N6LjSrbZfgi1Ct7TFsB/3o3oKLxktm319h8Q+8Q7cE9Kg+/MReC4uFsla+/x%0ARKnTEXLDvRbbahVy0nX0hww0NOYgNGrr/wgtRQeETX0Mdx6dcRGbLo3HQx+EQ96lm9gnTHXVmwP9%0AWDQJC+/1B6Cze0/JcEP6Ek/8UDDRbFsAePfeQnybPQGv/xGvLzv+dzO+z5uISfNF+rIpizyN+pix%0A3LCwYS1U/VrigweL8PQ30eBwGTi7uxVaNfBd7gS8sysRHL5hyt37Osxdc28ybvRGSbYUkxaIcNPa%0AICx/JNDmawMABmEuSOgQYC4PwEBFAeLyXJA2/yWTffR3CMb+6K+nE7A9YUCZTDaixt0E78AUk23a%0AGq8g9/TXJut70n191cVHUJan23YXOHliwuynKdVepVyMM3uNJyvTF7+jb3vq35ehVlnnwZ827wVw%0A+boJec7JL9HeXGzVefYyae7z4Al0kwytRoUTu16wcIZ99OWZsfRMN9VcQsGFH63qK3nag3oTnW45%0AQqPnISR6DmX7wsxfLDoZ84Ui+AZPgE/wePCFHmbbdlNTehyludsttktK/w/cPMdS1BDIOfmVxeej%0A5/WeP/AOZNIWMFkcpM17EWyOgNS+q7MBFw5vBGz8KqUy3bDs/MdAYNpi+CZlmGyhVatw8dtnjMpG%0AY/jM0YJ9z9HQMBrCgFKFbW0vy0bp/u+GRiAHhi9k4dpVvvjrU53j7xfnU3H/BMcKUOGIbLkyCXdE%0A6eZ8QlcWVr8Whk8eL6FsS+cBoDFi/KwnIXTxsdjOwycK05e8i+M7nwOhtW57zlWkc0gLiZqD0Jh5%0AJttxuM6ksrxz3yNu0t0AgMSp9yPryEdWjdk9+Qcw4JN/APrJPwBcPP7pgI/naExd+AZYLK7J+ujU%0AWxAcORsXDr1PWT9Q0Y3cvcKROPV+My0YSJx6H6XyaQq/0DS01F1G8vSHTLYRuvhi+uJ3cPKfl6FR%0AD3TYOQI1Z7aj5sx2+I+fD//U+aQWTDYHsTc8hfw/6Kg3NDQ0jou8SwO+Mwvf5kyAuFmFN24vGGqR%0AhgX3jb+AjfuTIPLn4fSuFpOTf0vQCgAApaITZ/e9CYGzD4TO3hA4++h3GkYiWUc+RPqitwAAGrUc%0AlYX70VidBaWiE2yOAMGRsxEUMVPfftqit3Bs+zOmujPCxSMEHt5R+sm/TNKEquJDkEmawOO7wzdk%0AAjx8olF21TG2Jy31BudDZzfrtrS8A5P1r9sGIboOm2Mc1kwqrh3wMe1hoJ7plOmP6Cf/taXHUVV0%0AEEqFBE5uAYiftEpvGiV08YGnX5zRe9pNc12O0bGraAy4PJ1CKG4ugUpFbU5l7l47ufobTf7lXa0o%0AuPATOtuqwOEKEDAmHSHRcwHoFMYp176GU/++YvF6/ULTEBSRAQBQKSQouPATxC2lYDCYCBibjjFx%0AC/Vtp173+qBGWqq7sAeN2YeRfDc5EpVA5A/X4Fh0VOUDAL36T0ND45D8/E4Vfn6naqjFGFZ0dWqw%0Ado55U05roBWAqyhkYihkYn2IxpGsAGi1apTmbkdN6XFSnVolQ1neLpTn/4tpi9dfLWXoTHOsMHFg%0AMJhImHIvCEKL4zue7VVbgaZa8zbFLfWX4emns4nzDZmAhsrzZttHjzNkz807861F+fqKOZMpR2Mg%0AnmkXj2AAZJMkqbgWZ/e9iZjxt+nvUdykuyknxPnnfjA6Tph8L7g+UQCA8oI9djlLp2Y8rn+dd/Z7%0AtNQbwreplF2oKNyHisJ9SF/4JpgsDtgcAUJj5qOiYI/ZfrtNfkpytqG27KS+nCC0qC4+guriI0Y7%0AGgJnb8gkTTbLby8alQJZm57CuHvIq/0RC9Y4rCkIDQ0NDc3QMmwVgKCIDP3KHI3tUE3+e0IQWrQ1%0AFsLDJxoA4BuUioaqC1b3T578W0feuc06XwAAUSk3WVQAGEyW/rVWO/DOUy4ehpjbtiaIGymc/Me0%0Ab0HBhZ8GXUkaE3ed/rW0o95o8t+bE7te0E/YQ6KusagAAIBS3mE0+e9NXflpvT9OcOQsXMn6zVrR%0A+wVCq0Hh9o8RveRRUl3w1OtRdfKvQZWHhoaGhsbxGbYKAM3A01B5Xq8ACJys96C3pFyYhSBAaDX6%0AiT2DyTLpf9Bt0gEAJVY4h/YHPaP/yKWDt9LrOBDQqBVDLYQRPRcCso5a9huRSZogcPYGAHj6J6Cl%0Aznzs6YvHPjFbX118WK8ADFU+A2lDOTQKGVg8Yydl7/jpfVIA3MMSETrzVrC4fLPtWovOo/zIzzY7%0AQvekt4Mo1e6Fk28YwuffCzbPdOZttUyCkn3fQNpQbrcsvRF6BSEwbTFcAiItttVq1Kg9uxPtZdlQ%0AStv7TQZHgs13QtTih8F39zXZpubMDjRkHxpEqSzDgwDTGQtxktiNLvRvzPihoLfDcVPeCVSd+IPU%0AjsFkIXzePXANjjHbX2vReVQe/92q5IL97Xxua3/mvi88wsdhzOw7Sefk/bYecnEjqTxgwrXwGzeX%0AVF59ahsac4+alRsARBHjETbrdv2xtKEchds/NmrDYLIQufABOPtRBajQ0Zh79GrSv8GBVgBoTKJU%0AGr4gmWzTiXh60x0FyF5yT29C4tT7AAAJk+9BzskvKduF9lAAavuidNgAk2n4yGitdIweSdRXnrPc%0AiCD6N+CxDVjjrF56eQfi01YDAMJi5ltUABQy85O4npmLezqIDzaXt76NpDteJ5U7+YbZPBn2TZqF%0AwLTFVrcXRU6AKHIClJ2tyP3lDZvGMoWzfzgkdTrnNjbfGUl3kq+NCrbAWb8bkv3DS1DLpXaNz+Y7%0AIWrJI+C7WQ6Y0BMmi42gKcsQNGUZACDnp9ehGkGKQNKd68DmO1lsF5i2GIFpi1G671u0l+dYbG8K%0AT/ihBfV2nz+aoMoKHXP9Wgi9gqw6v/tzPJxNB0Nn3grPqImUdXE3PYvyQ1vQWmyINJRwy4vgulCH%0A+QyasgxesVOQt/Udm2Rw8g0zOo5e8iipjAqfhBnwSZiB+qz9qD1vOcplXxm2CoA9YUBpqHFy9Yen%0AXzyc3PzB47uBzRGAzRWCwzG9ymYOayMGmaJnJB93rwjKNgyGIZ6uQibu03i20DM0KZttflV0JNLa%0AYDlKAwECDBOJp/obezIrtzYYkqcIXUyvYA431DLqFc2QaSuQ/wd1RCYqUla9AybbvozVXBcRUtds%0ARN7v70Le1rdJmyhiPCR1JXAJiEDkwgft6iPpznUo2PYhupoqbTov9d4N/abEJt72MsoObEZb6cV+%0A6W+oYLLYSFlt++/p2LmrIK64jJK9m6DLSG3bfR3HmIb9xO82jzsaEXoZB89IXbMBtt7v4ZyHgO/u%0AY3Ly303YrDvQWpwFgEDYrNtNTv4NffpCFDkBrUXmzZFNMe7e943mK9bgN24ORBGp/baYYgo6Edgo%0AReDkhWmL12P6kneRmvE4QmPmwcs/ES4eIRA4e4PDdRqyVVwAaKzO0r/29Isj1UenGpx/s0/+36DI%0ABAAyiWH7UOjqN2jjOgpKecdQi2CE0NmwOmu94ulQqU/6FaofKYEowOrzU9dstHvy35O4FU9bNDew%0AhCh8HNh8J7sn/93ELPuvzd9l/R2zfcw1K0nmWcMNeyb/3biFxiNk2o2Qt5PNL8zhBdPJkGioMDzn%0AOhMZ23/Dq8/s6Ed5Bg++mw/ibrTO9zBm2X/BYDAhirAuCWVYxm12yZSy+l2bJ//dcF1EiFsxsFHl%0Ahu0OAI39RKfeCp+gcUZlSkUnmmtz0NXZAIWsHUpFJ1zcgxCRtHxIZCzM/FkvY+zElSSn4p6OpvJB%0AdMYVt5QiMFxnc8nhWt4GH2kMhqO1LfR0AtdoLNutjnTqsvZBFDnBrnNT791AWa5WdKHw74+gEFP7%0AvARMvA5+KeSkcBEL7kPuL29A2dlKcZZlmBweku5cZyyLTILC7R9B0UH+zLuFJiB83mrKvpJufw3Z%0AW162emwqkxWNUoaaMzvRXHia0teBwWIjesmjJs0tku5ch6yvh2c41pRV6ynLCa0Geb+/S/ls+CTM%0A0JtBAYBX7BSrxwvEWAQwQuEGTwDAHMYKo/reOwJMsBDFSIIPgsACGx1oRQGRCSk6rRpPACekM66F%0ADFKcIIxDVLvAHXGMCXCGK8RoQw5xCgoMdL6PvpG0krxy3JB9CA2XDkEtN+wUMpgseIxNQcCkheA6%0A6cwXmy4fGzQ5+5PIRbpcLVq1Ehe/fQ7dCz2uQdGIuNY4P4zQOxgxy5/QH+dtXW+knFLtnJjzR6Qi%0A8bZXwGQZptiy1joU7fwUagU5zLXfuLkImHAtqZzv4den3QdL0ArAKMNVFGo0+TeXtdXaDK0DhVaj%0AApPFuapBM9D9gebyXfVt6ivODKpMLQ35gzoejXl67khQZekdbZiapHOdPaCUtJk8L3zBGspV8ivb%0A/wdJQ5nZMWvP/YPac/8g8fZXwRG6GtUl3PJiv9kT5/+5AbKWGpP14opcZH61Fol3vAaOwMWoji0g%0AJx60RO25XQiYeB1K93+P9jLLMbcJjRoFf20Ez80b8Tc9R6q3dyVwqHEPSwSTTU7811p8AeWHTGcT%0Ab8w9isbco5TPhSWcGW7oQDu44EEAZ1TBfKKj2YzrAQBd6IQMEnjAG1MY81FM5KIc5s0W+RAinXEt%0ApOjAKWKvUV0aYw5c4A4NNGhHKzzghemMRahCMQoJxzTp8kmYYeQkX7j9Y5M+QIRWg9biC2gt1kX4%0As8bJ3VHhCHWf+YvfGi8WdlQXorX4Amm1XyDS7S5R+Qld/O55pPTKr+Idl26VQ7BeHidDwJDcn9eZ%0A/f6tz9qH+qx9lI7QYRm3DZgCMDy/kWjsJnmaYTu9PP9fk5N/AGDb6QPQX2Sf/EL/Omb8rfrX8Wmr%0A9K+LLpEjHgwovVb+vPwTBnd8GiMsOehSwRcabD4JQtuf4jgsVM6B3TCYLLgFx5LKC/7aaHHy35Oc%0AH1+FRikjlVOFJ7WVy7+9bXbybyTHFuoEb75Js2was/7iAWR+9YRVk/+eKMRNqD79N2Vdz4gtw4Wx%0Ac1eRyhQdLWYn/z3J+fFVm6NDFRJZKCSy0Amx0XH3X28OE39jP/E7ThJ7cI44pN8hiGBQfz93S8OH%0AENMY16EDbaTJvy+C4AJ3nCL24hDxFy4Qh7Gf+B2NqEEwIsBw0OlTz12XzK/W2hQAoLN24JNpDiT1%0AF/dTlpt6VlVdnZRBArQqcqQ7j7H2hbfO//N9s5P/nphaLAmavNSusS3hmE8wzQBiWOWrKjIfos3N%0A03S4qsGgs83guNfT5Kc7S3BfnY3tRdJerX8dO3HlkMhAYz9+oWn6141VphXgkYQ5BSDuRnKWb2lD%0AObqaqylam+fS9y+Qx7Yi+oU5OqoLTe5smKKlkLwz6JOY0Sc5bKEx5wjqMveSykUWHBQdDVMOkpd/%0AfdOmfmwxv7IHNVSksibUmWyvhEw/+W9HM84SB0htEhm60L5SGPs9ZROnAACRjMS+iDzgZG16aqhF%0AGHTqzu+2qX354S0m63qHQhX6hNgsj0Yph6zFdAZ7KqgWD3wSZ9o8tjXQCgCNSXr7CQwF9RVn9a85%0APGejfAR553+gOmXAuXT8M6PjsJj5QyLHSEGtNqwas+yIrCQRG1aGrUlCFhxpWAkuyaVeqR1pmDOB%0A4bmSc3z0jmFtCx1VZJOLkOk32t1f8b9fWG7UiyqKWNrdJgKDBdVqpNDTeodsRyAs43ZSmT3RnewN%0AxWoLvghCCiMd6YwFyGAshbcFB+JpjOsggRjnicNm281hrCD9AYAbzEePGUraSrKGbIFsKDG/o0ve%0AheqsMb3jIe0VOcweE77if2wPUNKYc4SynMmxPhS7tdAKwKjGdIQAv5BJgyiHaYouGZy9IpOWIyLZ%0A4JTcWp83FCJBq1VD2mFYXQqOugYBY6cNiSwjAWmHYULhF2K7A+ulY5/qX8eMNx+twcu/x6od4XhJ%0AzQYKlonEWS7+FGF2+5DMCwBK9n1DKvOKsd4B1EgUrX0mWlRb+IMNdTjFoYusZg/OfmNIZWUHTa+a%0AmqO54FRfxaHECa6Yw1hxdcWegWqiFPlEJjpg2uxiFuN6aKCBM9zgBNOKoQZqtKKR8q8Tjpvboezg%0A0CyOOTLyNtsiUKkkfX9/eysR1kKlMPulXNNXcUjQCsAoo6vT8CFIm0fergd0mVUjU1ZQ1g0FGrUu%0A4oKnf4I+L0BHa8VQioTMwx8YHYcnLEH6orfg4kG9Tejk6o+Y8bcZ+WDQ6KgpMThWeQUkgcuzzWFT%0Aq1WjpYcyOG3xesr8AIFjpyF2oiE75Kndr9ou7HDFxGqg/4QFpLL6Swf7NFR/xhF3tEyyNICs1TaT%0Ahm5MrWz2lSmMeQB0kYEuEsdRgStoQBW0ML0Cfo44iEPEX9BAjSmM+Sbt+RlgIpM4SvlXQOGLQOO4%0AqJXk6Dvm0CiHLtIT1e6hd2x6v48z6qMAjU1YgkALq7emkokd206O0Tph9lMQOHvb3J9SIcGZPeRM%0Al9b0F5m8ApHJ5Ak7lXyZRz7AtEU673Yu3xXTl7wLSXs1lIpOOLn6G2UyPb37VUxe8KrZsQeDS8c/%0AR2rG40Zluae/GiJpDBzb/jSmL35HHz2FyWQjZfrDZs/paC0nlfX3M2PNM+0dmAzvwGRSeeahjZB2%0ADm7WTa1GBY1aAdbVbNNp83X2whq1AiwWV39/r2T9hoYq6mgIeWe/w6S5z4MncAeDwUT6Qp2NMkFo%0AKbdu885+D7WK7LA6UlErqK+VKi19/6zUkhM+CT0D0WWlI283AxX9gsYyPUPs9ge25gAAdCvw1kAV%0AltMdZNO2blTQ2XcfIrZhDmMFrmEsJ4UW7UQ7XDB0mb3txdas36MFQm3bwkRfA0RQBUSwlrbiTJLj%0A70DkERn1CsBog9BqkHnkQ6TO/K++zNmdHLf61L+vOMwEqae5TTcatWPEfD+24xmrJtw05jn5z0uY%0Aet0bYPUIN9itEFjL2X1vITxxGQLGTNWXUU3+zx14Z1BzRzgCqi7rE7jZG7e/J5K6Ujj7hxuVuQbH%0A2KwAyNsb+izLQMARukLoHQyBhx84Tu5g853B5gnA4gnB5gnB4gnsylLtSAi9g4daBNQRFfBnhCKR%0AMRk5xGmT7XjggwW2XmGYzJhr9RgHiD9xDWM5MhhLcZgw+ASdIfbrbf4vEEfQBp0juju8EMVIpnQc%0AdgQk9aVDLcKQoFWTHcGHElu/63qiklmXv6KvDCsFoCRnG0pyyM5d5qBaBe9Jae52lOZu74tYRpw/%0A+F6/9TUQ/QGAVFyLY9ufhl/IJASGT4fAyQsajRIdrRWounIAHW0G8xpL98/WdvZSU3pcP8kuz//X%0AQuvBpfsZErr4Iih8Bty9I8DluUKr1UCl6ERHazmaai+htYE6HnV/v8f9/Uz3dnq2RO+kbdZy8p8X%0AwRO4Iyx2Ady9IsDluUCplKCzrRLNtTlmQ9Z20/0d4ReahoAxUyF09oFGo0R7UzHK8/+FTNpssQ9b%0ArxcY+Oe/r3TZaYtqL/L2BpICIPS2PYqGoyCKnIDgqdeDxR09uSYEHuRM54NtFtGKRkjRAV8EwbdH%0AMrCeq/WHib+RwViKWYxlRuedIvbqzYPMQUCrbzueMRMXCIOp0gHiD2QwlmI8Y2avcxw3m7iyH2zX%0AhyOO4PfTE5VUPNQiWGRYKQDDiQXBj0GlVaBVUQUfQTgutx5EtTRXX1femQUXjhfYTC4uNP0NpVYG%0Ad64fJvvejLquQvgJo5DVvBONMp02PyfoAUhULVBrlXDmiFDfVYSCdssZ+xYEP4YOZRMUWik8ecHY%0AW/2Jrr/A/0CqaIPmcgWEXIW+fEHwY1AKZWiVV8NbEIZ2RT3ONf05QHfJeno6h1oKX2qK2HteBQgC%0A+d+81k9SGdPV2YArF7calUXf8QwKD/xq8pzoO55B4ZZ3LPad/PBGqOVSXP76JaOyS5/0T5IlU0Te%0A+BjkbY2o2v+zvixk7u3guopQ/Mf/+n08hawdhZm/9Lmf+oozg54kzpGRNg6uz4xKJiGVsfnDL3N2%0A+II1lDkSRgNUys5gRPPpTe/4/L1RQ0Uy3+mmd7kCMsq2UnRQlhMgcIiwbdFxqCEcLFv7YOFoUY+0%0AKsewUjAHrQAMIAdrv9TbkS0IfkyvAABAo6wUBe3GWeUm+96M3VUfAQAutezGguDH9MdsBhenG36z%0Aafw0nxXIbd2Paullo/JApzg0yytxseUfAECk2xREu09DYftxAMDx+i1Qarr0cjsC3eEhVUr7f4Dy%0AN72K2NXUSYIGCkuT+571HGc3qLs6TUY+YfOdbE5H3leKtn6E5Ic3GikAHtHjB1zxoLEPrhO1zbIt%0AJkD9AdUzymQNn58bjpM7Em+zP3a9Wi6FVq0E13los6n3BSabbMLUnw7eNDQjGorM6o4GHQVoADHn%0ARNKqsC3JzoWmv7Eg+DFM9b0NQU7WZZ/14AWSJv8AECCMRlUPZaRSko1Apzj9cffk31FImnq//nXm%0A4Q+tPi9m1UtgC10Qc/eLlPUesRPBFjgj8hbdZDbxoffAcfGAW0QSAN3qPIvvhPj71un6u+sFsHgC%0AOAdHkTtqw0ttAAAgAElEQVRjMOAepYtBH/+ft/TFPV9Tnd+znuNs3uGs+I+PEX2baVOT4Dm3IumB%0A9xCx/CH9l0/CfW+BcXXiFbHiUUTd8qS+feJ/1sOasIStBecQMlcXDzzsulVouWzsJMr39EfsXS8h%0AYc2bEMWlGdUJfUMQdfMTSHrwfUTc8AjJsTD54Y0Ag4Gom9ci8f634TfJOKdCoDAWcwMfwCz/ey3K%0AOVDMCfjPkI1tK/4Trh1qEQAALIqY1aYckR0NNt/J7OS/s+YKrmz/HzK/WmvyL/uHl5D787pBlLr/%0AoTL3oVIKaGhoyAyHz8qoVwAWxD431CJYRZO8HLurPkJm83Z48UMw0Xu5xXMIEGAxyKtuMk0nBCxD%0A7GMBywVy9eA4ndgKX+gBNy+dLTGh1UApt96urv7kLqi7TF+XwCcIkbc8DoGPzgm6KeswVJ1tEBdn%0Ag8FigSfyRfx968C6arogb61H4KwVkFRdIXdGEAiacysAoL3gAuV4Zs+3AmldOXju1NGCkh/agK66%0AcmR//hQazu1D8kMbAAAtOSfgET0eAODkFwaBlyEREZPNBVVylN5U7f9Z34fb2ERUHzKYOTkHRSLq%0ApsdR8MNbyP3qBfilXYvA6dfr670Sp6Fs1yZkf/YkOsouI+lBsr9D/OrXUPLXZ7j8zavoqMg3qksU%0AzcW+ms9xqO5ri3LaC5PBgq8g3GT9/lrbk7kMFZ4UmWblbYPvSMtzIz+ntmbzHSqS7qSeuFed+AOZ%0AX61F0T//B0lD2SBLNfgoKWyYOSZ2mGhoaIwxtRvrSIx6BWB3/tsD1ne8hy5xgyc/GBrCsoe6VN0G%0Af6FuddiN6wcNYdhu5bGuTkI1EpR3ZkLIdrPY36WWfzEzYLX+2Imt246+3HYQCaI5+vIJPtcjq2WX%0AFVc0sDi5+oPJ1CksbI4AEUnLMXGOQUE79a9t5jt8kc6JjeNMvlcMFhsdpZeR/63hx17oa4h6QWg0%0AqD+5C9kfr0X2x7odgvIdm1C5+wckPLiecrzGc/vgHByFmsN/UNZbOp/QagEL2QbLd3+PiOXGoUY5%0Azu4Ag6Ffme+8qmC4hESjOfs4RLG6pG4aeZfdkRLqTu1C8kMbUHPM2B42fNkDyN/8pt7ko+i3D+CV%0APF1fX7n/J31ClcZM6vjylze9DI1SDq1Kga4Gg7MqY5CSJkW4Th6UcQYaqlV3AKg+9ZdN/fRH+Ecn%0A3zBSmb1JcQYTKgUKAHJ/eh1NeScGWZqhRd5Gjr7GYI76KQMNjVUIRPZn/R6sz9nwMcochlRILuKa%0AwP9Aqm7DvmrLkUWO1W1GnMcsJInmo0FWgn3VhgyniaK58OQFQ6mVo11ZhyN131rsr76rCGqtErMD%0A1oDBYKFGmoeC9qMgCC0O1X6NjIDVYIKFs41/QKYeXBthKsYmLNYn+upNYeYv0Ghsc6rRqpVIfOg9%0AFP+m86OIW/M62AJnxK5+GfnfvI7AWTdAq1SA0Ogmr02Zh5H40LuQNVajeOvH0Mi7kPjwe+govYyK%0Af75DzMrnwRI6o/hXajOkxnP7kfDA28j9/Dn9eCwuH7GrX0H+N6+Rzu9dL2usQuzql6GRd+HKT+9T%0AjiEuvoSwBXcZlTkHhgMEgZjbDdF3FG2NYLK5UEnFcPIfA4FXAJpzT4LJYoMv8oNWo4K4JNvqe9l4%0A4QD8pyxE86WjpLrwZQ8YHSt6ZFyMX/0a2AJniEtzoJJYv3sT5ZZOen1FfAJe/FAEO8Uj66r/yliX%0ACWAwGCjpOIcFQY9CqZWhVVEDb34o2pUNegf2CNc0RLimoa7rCkS8IBxv2AKVVo4ot3T48MPgxHaH%0AG9dPPw6g2xkIdkpErPsM7K7+2Ei+OQG6z7WGUMOd64e9NbrPqjkZBpq4m5+nLO+oMb3jpOxsBddF%0AZFTmPiYZbSWWIy6ZgyMgZ1dtK73Ypz4Hg5DpN5HKOmuLoJSOvsgq9sTtp6Gxh/7OOeEI9CVuv+sg%0ABR4YtgoAi8nF3OgnjFbwF8Q+h32FG6DRKvXHaq0uNBSbycPBoo+hVOucSP1d4+HrEgU/1xjSLsCC%0A2OeQU7sTCQELodbIwWEJcLz0K0gUuhCCCf7XIcAtAQ2dBfB3jUeHvAGlLSdR32Ec5lGiasGBGrL5%0AQLdjLxV5bYeQ10aOcnO+yb5IBM3yChysJSfNUmikOFz7jUXZzMk6WGQe+RBSse3ZJxVtTcj59Cn9%0Acd5Xxna9hZuN3/fOigLkfGqwsW/JPYWWXIO9e8Hmt2CJ7sk/1Xi9z+9dDwD535ATe/Wm5tg2hM5f%0AqT+W1pUDDAYKfqTeWQAAz4SpqDu5Eww2B35pC6CSiNGc0z8rmhV7t0DWRPZpcQmJAVvoYuQw3HN3%0AwBzdk/CxLuP1r63heMOPBgf2oEf15RGuaaRJfPc4fJYzGmTFaJCVGNVpCQ0qJBcR6z7DqDzQKRbN%0Aih5O9K6TEe2WjsKrcpqSYSDhu/tSTro7qqhDz3bTkH0QwenGSQT9Umb3WQGgYjg4kFJNREr3WV5s%0AoYLn4tlXcUYUTj6hQy0CjYNiaudttOIdO5VU1lGVT9Gyb4zY/Twv57GQqcTYX7gR+ws3Ynf+2/rJ%0APwDUdVzGxRrTW+MhovHYk78eB658iLz6vZgcZphwBbknY2/Bu7hUsx0ny76BC9+HNPmnsZ2ck1/i%0A2PanSX/2TP4B3Wr5SKT50lG4R6boj5UdLSC0Wr2jLpvvBL+0Bfp6RXsTRLGToFHKoe7qhEfUeLiO%0AiYOkuqjPshT/+Smibl6rN7cS+oTAd6Iu9nbvhFKxd77Q5/EsQeXAzme5QNGPju0BwhhjJ3ppzpA7%0A0cfd+AxlefHuL82e15R3klTWl61rAPAITyWVOVqIPluwN/a9ozhk9zfe8dYp8b3xS7Uck38wGZsg%0AxJbcFCy+xxe/Fafi+gf8wGIzkDLDFU98YsiQvew/frjhId3322/Fxs927+PRDrNHIkdbCJh4XT9L%0A4hjYG/qYageg4ZJ94c/NMWIVgGZJKbgsAebHPosg92Sbzy+o369/3dpVCTaT2r5WS6gpbZUdYeWc%0AZuTS254++7MnoZJ2IPH+txF50+NGk5bmnBP6SEAAwORwIfTpn6RM0toS5H33OkLn34GkB96F/9RF%0AaCs4B0BnClR9+Hck3PcWom99EgU/Wc53YB2GzxufZfkLVqWVgcvqvwROMnUnBCxn/bGA5QK5Zuic%0A6FPXbKQsb8i27geDKuyse1ii3fKMmX0HqaxkL3m3cSTjHT8doojhPzmsPU9Ouhg89XqKlpZxtHwK%0AL34XgbtSLmHHpgasX1MC3xAeNGrzQRHO7RcjdZbOp4wvZKKz3fF3tQYKqozh3nHpFC0tw+Y7W240%0ADAmfd4/N57B5QsryzrrivopDHqvfe3Qg9hVuAIPBRErgMiT4X4c9Be+YDc3ZE5XWdFa5xs4izIle%0Ai1pxLkI8xuN46cBFKKGhAUCKu193cifqTu7sVbYDdSd3kM5tvnTUyHbf3hj+ps5TSdpR+DO1z0JL%0A7km05BpWmXv3Yass7Yo6TPBaqj8OcU5GUccpM2cAmqtKuhvXF2KlLiIOh8nTf8Ylqmb4CsJJJkCm%0AuNx+EPMDH0a1NA8AMMF7GU40/GTTdfQHPDdvxN9EHcWM0GpRc4b8LFCR/+d7iFthvIMwdu4qZH5l%0A+3MiipxAWT4Q29eDBZvvDLWcnNjMHPZOkh2N+qx9CKDYyXDyCbUpuZz7mKT+FKtfKM+XIXaiM3JP%0AdSI+zRnVRZbD1L7/QAl+LhiHW6Kz8NTn4Xj9zr7vog5XWorOw7/Xrk5g2mKrFx66iViwpj/Fcih0%0AwRAYsCbaXjfxt75EKlPJBmaBadjuAHTb+VuCILTIqv4TTZIShHuS7arsQaYSI69+D/Lq92J3/tuQ%0AKIZHeDsamuGOmlCioP0Y5gU+hIney3Gi4Uerzttd/THCXSZifuDDmOZ7u1FdaecFcJh8zA98GON7%0AKBcZ/qv1NvwLgh7VvyYILQ7VbUKG/yrMDliDs41/DqoTPUfogqQ7Xjc5+QeArE1PmqzrjbytgdLM%0AJWnlGzbJxXURISzjNlJ52cEtNvUzlFDthtg6QRl3D7UyPFxRStpIZdFLH4M1OUQAXUSTsXPu7l+h%0A+oHX7yzCyz9E4pfCceALWdj5jc7pmSCMg7GJfA3x3AkC0Gh0aVYS011QkT88clsMBPVZ+yjLfRJm%0AUJZT4RYSN2gOr0PFuHvetbqtX8ocymhuBX8OzHfKsN4BUGuVWBD7HGQqMfgcV6PV/UjvmQj3mgqZ%0ASgwu2wksBhsXqgyZdGN954DP0W3ljQ++CXJVB640HYZKY9nek83iIilgCZIClkCjVaGqPQsFDQf6%0A/wJp+oWIOB5WPizCyw+Sw9rRODZUjrvlkiyUS7L0x52qFsq2vY8zW4x3THpyoXk7qexwnWmzFYVG%0AisMUkbgsyWAPLC4fbiHx8IqbCmffMRbbZ31t/eS/m0vfv4DUNRuMytg8IVLXbED2Dy9DLTefgdt/%0A/ALSaiAAqBVdA+JQPFBUn96G4KnGOVaE3sFwDYpGR3Wh2XN5rl6INxGJaTiT+8sbSL13A6k8dc0G%0AXP71TSg6Wkye6+w3BlGLHxlI8ewmbb47/v2+Ed+uMw5gcCVTiue/0UWjYzCABXd649cPDH5or99x%0ABfe/FYoTO8iK0WjClF9P0JRlYLI5qL9ofk4UPv8euIXED4RoDgWDyULqmg249P2L0ChNK4xhGbdR%0A7qCqZRKozOQz6gvDWgHYX0j+UuqmqOkIipqOmKzPb9hvsq53VCCJoklf5szzho9zlJE5UUbEQ5Cp%0AxKhoPW+L+DSDRHGegp780wwLTNnzW4NWrcTFb5+13JASAnlb1yPuxt7nM/SJsdpKMiGuKoBa1gk2%0A3wlcZw94RqeB5+plstfszdRZuB2VpsvHSQoAAERcez80SjnKD/0IcaUhuzrX2QPecenwTZ5NOkfW%0AWgu2wIUyOpOtcIQu4Dh5gOvsDq6zh+7PyR1cE9nDIxc9CJWkHUppO5SSdqiu/q+UtJmdhFBCEKg9%0A/w8CJpAdNeNv1jn2N+WdRGftFRBqFbgunnAfmwQXf+OQzlq1CoqOZghE/raNP0CkzHRFwBg+Hno3%0AFAJnFibNc8dNEZmQSTXY/FY1fsofh4LzEjy5MB8T5xhyyRRmSrHut2jcHDl8FNuBonDbh4he9l9S%0AecDEhQiYuBCSuhK0lV6EoqMFLC4fTj6h8IqZDGavVW6lpA0sDr9PoTMdjcpjWxEy/carRwwk3/Um%0AAKC16Dw6qguhlkvAcXKHZ9QkOPuZXtjJ3mI6K3lfGdYKwFAQ4zsbRU1HjHYbJMoWMBkjL47tQMBi%0AMbD0Djfc9ZgIG15oRPocJ4RFcnH/kioAgJMzE59vC4bIm42XH6hD5kldRBUPLxZe+8wf8al8XDoj%0Aw9rbawAAk2YKIfJmY9JMIWYscMaf37Xjmw9aIe/SvT+HyyIBALnnZXj4RsNKz+GySNw2sxyf/RUM%0AeZcWd8+v1J8TEcfDhi2BcPMwvKcZY0avrSeN41N7bpfFFTdLyNsbUfDXRsRcT2377xGeShnhhxoC%0AmV890Sd5hoorOz5B1OKHSeUsLh/h861z6svbuh7y9kZ4x6UjOP0Gu+SIuPY+uAbF2HVu78k3FeWH%0AfkRrMXXW8t7UZ+2HW0i8yVCe3nFT4R1n3sT24rfPwDdpFgLTFls15kCTsdwTt8YYdhI3Zxsiq+36%0AthG7vjXkQagsNChNDAagVhEgrDfrHrFImyohaSgzuTPp7B8OZ3/TWda7yf15HYKmXA+fBPsiTDki%0AnTVX0JR3HN5x04zKRZETTPpK9SZni23JT22FVgBsJLtmO2ZH/RdhoolQamRwFwRCo1XhfOUvlO0F%0AYyMQcP+DVvVd8ox9zpnmYPL5cJ2eDkV1DWT5hlClHF8fBD33DMr+O/g/0o+84o1ZY4twuCwSi5JL%0A8Npn/hB5s9DapMGunHDMDi+CVgvsyY/AqvkVqK1UgdACT9xeA5WKwM1rPPDtnlCsmq9zQnv2PV/M%0AiynG64/UY1d2OG6610M/Yc8YU4SIOB7++5o3SY6HXvTGsvGl8AviYPflcP05X+8K0b8+XBY5IJN/%0AlwmT4DphEvhjxlpuTAGhUkGalwtJziVIc6xP6DVcoO+PddRfPIDac/2XxburuRoXv30GKXev1810%0A7EDaVInCbdTJ8oYDkvpSVBz9FaEzbrbrfJ3JlM5puCnvhN0KgKNR+PdHCJt1O0QR4206j9Bq9T4p%0ArcXnHUYBYLIYePqLcDRUKjB5gTs62yxH9Hl0YximLRHhngkj9zvFVq5s/x+iFj8MZz/bv6t77lq2%0AFp8fUQoA38MPVSf+hKKjBUGTl1o+oRfZP7xk0fSyr9AKgI0oNTKSiZAjo5XLoWokOymrGvqW5dF/%0A9RoIo8nOO4RKiYr1b0IjMW2zlpdl8LOQdGiRe0GOgFAuMq7jYecvYnT74X36RhMefdUbz66uRXur%0Awd7w16/a8MDzBrODgmw5lArdcswvX7bhniesS8Dzwn06u876apVRudpCKDh7YHK58Ln1TjjF9Y/N%0AI4PDgXPyODgnjzMUEgTEJ4+jdc8/0CpMR7FyROj7Yx1ajRotBadQc2YHtAOUWEurViHz6yfgMTYF%0AY65ZafmEq6jlElz+9S274+Y7Ei2FZ9BWehFJd7xmdWzz1uJMlB8aPg7P9lB+6EdUn/obibe/YlX2%0A1roLu1GXuVd/PFC2zPbQ04Tn+zfJiQyp+HhtOT5eWz5AEg1fruz4BHw3H8Td9AysdQ6vPLYVzQWG%0ACG5dTVUDJN3QwHf3gbjyMhpzjqDp8nEk3fG6VSZObaUXUXZg8yBISCsADo3PqrvAFPAhzboEYVws%0AGjZ9CzAY8L13FVT1DQAY4IWGoO6Tz3Tt716Jrst58L79VrtW9kPfWoeK53UhqMZ8uMFkH+HvmLZT%0AZnC4CHvpNdR+8SlkpdRhFRUy40gbBKH7yvANZCM6kY9n3/fV13UrC6995o/UqUJs3dSGxlrjiU9j%0AjeFYo+n75J3BAO56VARPXzZqKlSWTzAD280NIU89DwaHY7lxX2Ew4JY+HQw2G01/bh348fqB0Xx/%0A7Amz6Zk2C+4pk6E9aTqJYX/RVnoRbaUXAejie7uHJULgGQg2Twi1XAqNUoaOmiK0FJxCV0tNn8ez%0A534MZH9alUK/OukZnQZRRCqEXkFgcfhQK7qg6GyBpLYYjblHoeoyHQXKXjmK/zWfxG2oUMslyNqk%0Ay7DuFTsVHuEpEIoCweRwoZKKIa7KQ8PFg1BK2ynP7+/32dGoPrUN1ae2jbixLCEXN+rN/kQR4+ER%0APg5C72CweU7QqpVQdLZAXJGLhkuHoFVTR3G05dmw9Tkq+udzm9r39d729M8htBpc2qzzlxFFjIco%0AcjyEXsFg8QRQd3Wio+YKGnOPQtYP36O2QCsADk7T5h+hkUjQeeo0AMD7ztshiIxEw1e6CCVjPjQ4%0AQjd+p9MaeUGBAJMJUIS0M4dWZli5kxVQR7wIe/l1q/oKuP8hm02adv/egfS5zlj/ZAOpbua1znpT%0AnMDQgZ0silu1+PmLNv2ugr0EPvQY+CHUNrMDSctOckQbR4S+P7bjNW0emFzqpIQDSVPeCTTlnRj0%0AcR2FlsIzaCk8M9Ri9CsZB9aC0GhxZJ795lrN+SfRnE/OJj0QZBww/j05fI39DvM0A0tr8QWr/UtG%0AKgwm9fTake4NrQA4OBqJcQIajrc3tEolnJJ1iVUav/0eACCIjYHHtQvQsvV3MHg8G1NP6Kj96GN4%0AXLcATD4fDV9Th0BkOVmfsc9tSjrEp6yfNJRdUULaqcFf58bi0lkZJk4X4p7rKlFfrUJbiwYf/RqE%0AlgY1fAOtVwAW3uyGmGQefIM4WH6XOy6elqG00Lz5R0ujGnsLdE50JQUK3Htdpc0OX+HrN9htQ91X%0AtErHN2+h7499FG4wHfufhsYWVO0ylH59bKjFsJruCf/kn+4F39d1iKUZ+cwQ3gA+wzjT+l6pwTRl%0AmmAZhEzD+1CnLkWO4jgAYAJ/LmrVpUjg6TIDn5PvwUT+fADAPukWENAiXbAMlep8xHLT9H10altx%0ASrazxxjXQ8g0jqJ1qOtXqAjdd/gUwWK4MD1Qqy5BANvgbHxZcRI1al3m3HlOK5EpP4BmjWF1fSwn%0AEeHcFOyT/mDHnRk50ArAMEO8/wB8Vt0F6SVjJyT3a2ajdqNuJcc3IR4tv/1uc9+ajk64z5sLAGj5%0Ak7z1JRhrObKEkUwzZ5EUAI2GwNo7dB/E7hX97z40xJHujgbUm+snlFKWnz3ShbNHuvTHP33ehp8+%0AN8Rn3vWrGLt+JZ/X27G3+/jxdT7Y/L9WHNujU7xE3ix8vy8UK+dYn/XSnInUQKNuc/zY1PT9oaEZ%0Aek7cYJtJBM3oYRJ/AXgModGEvycx3IkQMJ2N6uc5rUSdukw/0R7DScBe6WbMFt6CZN5M7JVuxhTB%0AIoRyYlGu0oXSjeWmkfpwY3pDrNX5LZ6S7YAGBhPfyYKFmCJYhKNdfxjJw2Zw9P0EsMORwEvXKwD5%0AyjMYx59tNNmP4I7DJYXpMPGjBVoBGGZIL2WjbO1TCHzqCbA9Reg8eRqt23eg/vMvEPLay9AqlWj8%0A5jt9+54mQgBQ9t8n4JQ6Dj4r79DXN/30CyRnzwEAWnfsAqGitnvnj7XNy5/tIbKpvSMQm8zH/r8N%0AjmpLbnND2RXrsk4DwNg3rc/6NxA0//3nkI5vieF6f7zS58J7xrXIf3steN7+CLx+JTgu7pCWFaL6%0Ar80AYWxu554yBV7pc8Hi8dGefRYN+40V6tjnNkJWV4ny78jmF2PvewY8T1/kv73WqH1Petb1hsFm%0AI+j6u+E0JgrK1ibU/L0FiqareTAYDMQ+u4Gy795l5sagoaEZubizfHBSZtpUMoQTS5pAV6jykcLP%0AwH6pLjt7o0a3mNembYRMq/tNlWjFRrsK7VrjACUSbTuiuRNwVv4vABhN/gGgRlWEWN5kkjwX5Yf1%0Ar2vVJfqdBwCoUhUilpsGBhggQIAJnfN6g9r6Rb2RCq0AODDd5j0ktFrUvGc8sSc0GlS+QrbPp3Lk%0AlWZmoSwzi1QOAG4zZ6Dy5Vcp69iubpTlI4n7llTijS/88eEvgeho0+KXL9vwipVJxDzmzAeDPbQf%0AKWn+ZcuNhoiRcH+8p8+H17T5kNVVQi3pgEt0EmnyH/P0e2CwWJCU5EMj74Jo4gyIJs4wmlB35F+E%0Aa2xK7+4BADxPX4hzzhmVlXzxNriePvC9Zim4HqYTb7lEJiBoxWpolQqIc85DGBqBsfc+hY68LNT8%0A/QO6bdm4Im8oW8nRwQCALbTezK8vZBxYi8PXbASDxUTCuqXwSA2BpKgROS9tg6qdnKxqxu7HoBLL%0AcOrmL8F24iFh3VK4xvmjq7IVFVtOo+koOVxv2J2T4b84CUwuG40HC1H0selcCd7TIzHm3mkQBnqQ%0AApkUf3YY1X8YosZ0yw4AgUuTEXzLJDC5LLScLEHRRwehVRtnSRUGeWDsfdPhPi4EIAi0X6xG4Ya9%0AUIkN1+meHIyUjTfi8DUbkbLxRvD93HD+/i1Qd8oR8/R8eM+MQsH63Wg6VqSX4eLardDIVUjZcCPq%0A/s1F8aeHwBU5YcKXd0JeJ0bmIz8byTHhyzvhHG4IiSzOrUXWY9QhrPXvD4OB2BcXwnPyGKg75Sj7%0A9iTq91B/jmy5hwNN8M0TELAoCXw/N8jrxaj5KwvVf5J/9wbyOjMOrEXFj2dQ9o3xTjjP2wVTflmD%0A/Lf/RcP+fJNya2RKymfFHlm68b82ASG3p4ErckJ7ZiXy3twFjYy86CfRUjtxG+qNd1M7ta36yTUA%0AqAndwhkBAmr9RJ4Ao4eQcq1xmEupVgwRy09/HM2dgFBOHLTQolPbCjbs8/9r0zRgHH82MuUHkMLP%0AIMk+WqEVABoAAMvNDcEvPoe6T//PZBu12PwXwkjhxfvtyxosmju/z2NrOjuhrK+DRi4DoVaDJRCC%0AKRCA5eIKjmj47aj0ZCTcH/fkyWZXxgOX3gEGi2XUpnb7j4h9biMiH34FRZ+8BgCo+XsLXGNTIAwJ%0AR1elIVqWc7gutG7tTuNJmbK1CcrWJnhOyjCrAAStWI2Ogkuo+cuweCCaOAO+c5ahdudPIDS6ialb%0AfCqaju0B18MQMpfn5QtFcwPckiZacyv6BdHEMCStXw5CS0AtVcA1zh/pfzyAvDd2ofEQORABz8sZ%0AXtMikPDaEn2Zc7g3fOfEGikAHDcB0v98AACgVWtAqLQIXJqMwKXJuPCfLegsMg6DnP7HA+C4C9Ce%0AXY2mo1fgNz8ePE9nqDvlKP3mBJoOk2Xhipww5df7wGAaJjT+1yWicMM+o3YxzyyA37w4AIC6Swkw%0AGPBKD4dX+gPIW7cTjYevGLVP/eRWCALcwXETYNq2B1G/Nw++18SAwWIi/tXFOLrgI2hVuvfRe2Yk%0AApemQKvSIGj5OEhLmxD95Dwo27rgGuePqb//BydXGL7TyzYdh2usPwTBIvhkRJl/cwB4Th6LxDeX%0AAQAULRLwvF0Q8/R8jFmdjlM3G0cpsuceDhQ9HYYVzRIIAtwR8dAsRDw0i9J52FGus7fcLCHX7LNi%0Aqyzd/RNqLdQSBTynjMX0nY+g/LuTKP/htFFbJ6YrpFrT0a1cmCKjelemCFpoTLanwolpvKjozHSH%0AVCsGADDBRCgnzshEaCwnERHccbCV8/K9mOt0JwDAixWIw12/2dzHSIRWAGgAABqxGOVPPWu2jayk%0A2KY+FdWVfRFpWOFz0212ndeZdQFNv/0MwsaITQDAEXnCOWUc3GfMAlMgsMnherAZKfen6FPzUbBc%0A41IN5jY9kFWXQRDUI1vm1V2D4BX3oHDj8/rioOV3Q+e+b3sEKtd4XZbenpN/AGg9dxS+c5bBe8a1%0AaDy0E11VpXCNH4+mY3sgSpsNSUk+WEIniCbOQN2/W+GWMAFd1WU2j28PSeuX49ii/xmtQGYcWIu4%0AFyVtIzoAACAASURBVBdSKgAAkPDaEhyes9HsLeqe/Pee7E3f9QjG/98dRuVcdyE47gIUfXwQNX/r%0Awp6WbTqBtM2rIQh0R+32S5RjTP7xHlT9dh6lX5l3pC14ZzeubNhH2hXIOLAWcS8tQuNhYxnbzlcg%0A87uf4TEuBMnvr4DXtAh9pJ6MA2sRdEMqKn/R7RAFLk3RX0vGgbWIfnIeji/5FGqpAsnv3gCP8cZR%0AtlrOlKHljO699cmwbOKV+OYyXHryd7RlGb7Lp/x6H3hezmAwGCC6d5TsvIcDxcUntqL9orE/WdjK%0AKQi7awrcEgIgzq01qnOU66SSG6B+VmyVZdr2hwCA9NmZ9P0qhN09FZU/n9M/ox3aVkwRLNab8/Sm%0ARJWNRN501KvL9WU6s6DDNl2vC9PD6NiJ6YYzsn8AACwGebU/nEu9a2oJ4uo/b1YQAEBJDP9cJf0B%0ArQDQWI283LZJQcuunZYbjRBcxluX2rsbWWkJar/4tE9jqlpb0HZwP9oO7u9TP4PBiLk/VoSD4nn7%0Ak2z2qajf8wf85htniWWwOajbRW2SYQmXyAQAZH+Bbvg+AQCA9ounELD4dgCAR8pkVP/1PVg8Pvyv%0Auwl1/24Fz9sftdupf/j7G0VTJ8n84PKrOxD/6mJ4z4xC05ErpHNO3/a12cm/e0owACD/rX9JdSdX%0A/B+m73wEkY/ORtHHBwEAnlN10UNqtl80alu7Kxvh980wOQ6DzbI4+e+m9+QfAOT1HeD7kaPZVP58%0AFgD0k9GKzaeM6p3GkrOa6/oTg+/nBrVUFyGl5XQZSQGwFUJLGE2KAeDyazuQ+r9b4TExDK1ndb8J%0A9t7DgYJqEl2++RTC7poCj/GhJAXAUa6TSm6A+lmxVRa2Ew/lm0+RPjsX7t+C6bseQeRjs/W7V6dl%0AOzFLeDPmORknAuxejS9RXoQ3K9CovlFThQa1bYt+Fap8oz46ta0Qa5sBACpCAS00mOe0EgS0YICJ%0AE7JtSBcss2kM/XXK92ECfx4qVHl2nT8SoRUAGpvQdHaA5WJdCDZZqW07BsMVjrePTe3Fp46jeZtj%0AO+v2J6Pt/sjrqiCrtexg1pZ5An7zb4BownS0nj8Gz8mzAQDt2WftGpfBZOr6vXCcsl7RojN7EV/O%0A1CsAYDDQWZgNMBjwX3iLvq348uDYavc2aQCgt3H3mRVNqQDIG0ybJQC6VXEAaDiQT6rrVjYCl6To%0AFQBxji4LrFd6BJqPG76zvKdFmh2n7p8cs/W9CViSDK+p4RAEeYDjygfbiTqfg0Zh7PgoLW8xOmbx%0ADSujiiZDwAK11DhYgUbetySGAEj26boxdRHSOK58fZm993AgEQZ7IGjFeLhE+YLn6Qy2m05eJpc8%0A7XGk6+wpN9uFb/JZsUUWr3RdBL+wlVMQtnIK5bhuiUFGx4e6KMLn9eC0bJfJuvNygxncRfkh/evu%0AMKHd8BgCk5GGAFDuQPRsf0q2g/I8qj5bNfUAgELleZPjjTaGjQLAd/JE2LhlkLRWojpvH3hOIiik%0ArUMt1qij/I1XrQrjWPKs7ZmIhytei5ZYbnQVQqMZ8MmtwMUHqXN1mTpP/PmU2bbpy9+z2KavONr9%0AGWgIjQb1e627BrW0E75zr0fr+WPwmbUIKrH9zmmdxZfhEp1keWyqXQxSWd8zaluDqoPasRHQ2fvb%0Ag1Ux4ns4S3ZVtUEjVyHhtSWo330Z4su18JsfD9c4fzSasedWtkpN1vUk+sl58L9WtzvTkV+HlpMl%0AUDR1IvT2NLBd+BbOBrRK03bVGrnaZF1/0FPBMIe993AgYDAZmLnvcQA6Zar5WBFaTpZA2daFqMfn%0AUJ7jCNdJJbdKLDP5rNgiiyBAZ2uvaJaA0FCbU5pyMh4pRHMnkKIKjXaGhQLg5hOBmGn3oPzSdriI%0AdFuayXPX4uy2F4dYstFJyTNr4b9qDYQxsaQ6aV4u6r+nTiI2UhHGxFndtuKt1wZQEh2yzkac+PMp%0ApC9/b8DHsgZHuz8DifjyBbjFjweDyQKhtewQV/nT5xi75mnD8c+f2T929jkELLwVIbc+gMqfLcd4%0Ad0sYD0JtvErsnpxmovXAwPM0PclXNEtM1plDVieGS7Sv+Ua99JtjC/+HGbsfg/esaPjOjUVnUSPO%0Arf4e0ooW6vOthMXnwP/aBMhq23HmTuPvxeBbBs/ZejAYqHtoK9N2PAwAOL70U6glxkn/TCkAttAf%0A18nzdCKVmZPb1LNirSzyBp2CU/DuHrRdGF3hLwUMJzgzPRDKiaOdf3sxLBSAqKl34cyfugyY3QpA%0AewNZ23afMxuuM2ZAUVWFhq82AQAE0VHwvfcedJ49i5atfyD0rTdQ8fyLGPPB+yh7/En43rMKDZu+%0ABTfAHwH/fRTSnFw0/aDbdgpd/yZa//obnjetQPVb66FuoXccuqn79ivK8oCxfPxSpLP3viWS3mrr%0ATe/MzjTGDPf7U7v9R7hExCPmmfegkUkhb6gB190LHHcRJMV5qNr6tVF7RbNuWzrk5vsAAMo28iSC%0AJRCC6+ENjqs72C66lTy3xIlQdbRB3dEOZVuzvm3Flk8QesfDujwDNeUAAQgCQwEGwygyUVdVCfyv%0Auxmt547qyzrysuA3/wZIK8jhNAcK32tiUPS/g0ZlPhnRAIDGgwV29Vm99Tx8MqLgNy8O9XuN7X1Z%0AQi4AnZ10T6ZuvR8auQonltmvgFHhMzsGAJD3xj+kOq67sF/HGmoG6h7aSreJVO9JtFt8QL/0b+t1%0AUim5fld3hHpiSm7A9LNirSxNR3WmdOH3z8D5+0ZX9tuJggVggYMzsn9o599eDAsFQCXvBBgMo21q%0AVy9yUirXjJmofPEVCGJjwB8zBvKyMrjPn4vyp54B198fTslJ6DxzBgDQcew4WG5uECbEAwD87l+D%0A8qefA3/MGAiioiC7ovvASM6dR+cZ+2xyRyO1pXLcEnlerwSMeBgMy22uIsmmjhAxZelbOPX380iY%0A8QBcPIJx6u/nET/tPlw+/hVcRCFIyngYTVVZ8ApKRsHp79Fap5vUpC9/D7XFxyB09QObI0Deia+h%0AUpo3S5iy9C10ddRDJmmGd7B9ERVsoh/uz3CjcOPzcAqLgu+cpXAKjYBK3IamI/+g+SS1M3JnYTZc%0AopMgzr1AWe8793q4xY83KgtYdKv+tfHEvhT5b6+F3/wVcI1NAYPNhqS0AI2HjB3y27JOQRgcjpYz%0Ah/VlreePwjVuHNozT9p6yXbDduGD6y6Est2QzTvupYUAQBnX3xo6CnRKVcwzC0gKwNSt9wMArnxg%0A/F5wRU4gtAT4Pi6QN1pnDmIN0nKdcuYzMwqdhfX68oBFSf02hqMwUPewvxj38S2WG1mBrdfptyAe%0ABe/t0R8zmAyb3n9zbW2RRS1RwDncGx6pIWjLNHbWZQm50HRZn/CyPzgh22a5UT/QO2uwoyDyi4VP%0AUCoKztsfcCEwYiZYbC4qC/ZZbkzBsFAAcg58jCkr3kND6RkI3f0x7tpnoZCRY9LLi3SOMLL8Angs%0AmA9VYyMk53U/qsq6Orj/P3tnHe5k2Qfge9vZdrq7OYfu7lBQxBYV+ezCVlBEkBRpFPEDu7EDBFFR%0APhSku5vT3V2rs+37Y7LD2Im9O9vJ3dd1Lva+T/328jx7n/jFhPEU//EnIomE8v0H8Rw1AmWSwbpf%0A4uVljJpbtmu3cQFgjftBB9bT6b6Xif/urTrTRRInej3/BqfXtIwopc7RHRrO9C+le3bWel8sMez8%0AeF2xqPUO7ATo6X3N80Yd/bgj35np7BdlnyP5dN0RG6/E3ScctbKcU/+sNanPntji+TQlssgg1Gm5%0AZvf1MRJBkXErU+JI+tSyZ6vrJeHC63XXnfXrtxZ55Yn9cTGJk+cDkLdvC9pINfmfmPYNvwcnUPj1%0AVsrOHafsKkNfRWZqk0f/TXjvH4b//DR6vZ7qMiVSLxcAzi813zEXwp6b1jLqj6lcs306Oo0WnUaL%0A07+7/ydfXm+W/9BDXzDkq0cZ+v0TZmlxb/9N1u+nze5bQtl5g0vYiMkDCZ7Qg8rUQrx7G4wtU74+%0ASPSD5lFN7YXM25XA67rhHOCOPNADALcoX7rOvAFVXjnK/HKytwgzbL4Sez1DgJCbe+Ec4IE80MO4%0AG97jtVv+lbuC/F1xRj3+iyu30nXWBK7ZPp2y89nIfF1xDvYi4+fjhN/V32oZLiPke2ZuOkHYxH5c%0As3066pIqpB7OiCRizi7YTM9Ft5uUrUtuqLuvCJFl7+3vMXrrNPq8eXet36u2+AgOLKMo4RhFCbVv%0A4LRkWsUCQKtRcmD9DII7jkRbrSQ/5QhVpTlm+Vw6G6zfXbp1periJbSVlbgPGkj5/oPIQkKoPHkK%0ATW4efndNpPDnTQQNHEDxFsOLRp2dTebKVU36vWxNn9FejJ3kT9eB7iSfq6LvGC+jGk6nvm4sXt+N%0Afb8XMexGH956NpFjOwyLqB/iB/LHulwiO7vg6iFh+ePxVJVpmflJJ7TVenoM9aC0QENghNxY3w/x%0AA7l4tAK5i5gOPVxtpu7jEhBGx3umkvDTWrM0Z/9QOt8/A7225RjyyMPCG870L8q02nUvtRrDsWRV%0AWS6KcvPJZ32U5ic2nOlffIO7U5BRewRoe2GL59OUeN0wxGzSDFD49dZmkMZ6dBW1G/S1uO8hFrPr%0Ahv/Sa8kdePeLoOxCNmfm/tJog0Stqpqd41YTdf8Qwu7oi0gqIeu308T91/wUpvfyifgO7sCFZX9S%0AsDcevd5wcOUS4UPf1ffQ+aXrGjV53TluNZ2njSNofHdcw31I/fogyev24+Th3KQLANcoPzo+M8bk%0AnpOHM8E39DBeW7sAsPcz7DL9erN7AaNrApkps0uNC4Ccbecpj8+jx4JbcO8cSEV8HqdmbkSRWUz4%0AnY1bAAj9nvHv/kPO/87RddYEXCN9KY/L5exrv6IuND+prU3u3L8u1NlXrHnmuyeswbtPOLFPjcYt%0ANgBthZqCA4kWu7N1YFv0FriVtietYgFwmZyE2t3bXabq3Hkil7yOKjWV3E8MBlfFW/4ketVKKo4e%0Ao+AHgwGI56iRFP68ieqCQiqOGSZEeZ+vI2rZEnQKBRkr30SvbtrjMFsx8Hpv7u9qWIk+sTiKGx4M%0A5H9f57F4fTfjJP2dlwwT+Csn7Uf/LuGrpTU+iCUSEaExcl645gw/xA9k6tgzPPBqBDE9XUk6W2VS%0A9tuLpuoJjeHcR/Po8dQSYu56lqSfa/QaAwddR/Dwm1DkZ9Z7QtDUyEMar1eak3IIJ5krWQm7UVTk%0A4x3YiZI82+tha1QVuHlbPiG3BdY8nw6fzSHn7R8IfHoiqc8b/q87fDEXVUImRT//g/JSGuj1dFg3%0Aj5xV3xHw+K2kvbQGgNCFj1N15ALq7EKqTsSBXk/Qi5Mp/eMAIa8+SPJjSwEInv4fclb/gNjNGbf+%0AXSjfcwqnAG/EznKcArwBqM43LJDFbi4ETLmV3DWG3w+XnjG4D++F4nQiXjcOJfO1Twl97XFEMieK%0Avv+LoBcnkzJlORJvd3wmjqHyyAWc/L0p31m3a82wpU+ZlBU7y3Ab0gP0etyH9SR75Te1tiGLDMbn%0A9lFUnYpvMEbB1d+jtvqkIf64D+2BMjED55gwin/ZXW+djUUslaCv1nH61Ya9Ju2esEZw/anfHiL1%0A20P15vEd3IH4tTvM3IZWJORz9MlvGPrt47iE+aDIrPHQJHS3NG7NduLWbDe5V12uNKmn5FS6Wb31%0AXV+ddrVud/YfZ0xcldZWf33UlVeVX26WZs0zFILQ512ZXMDhR9eZ13OdeT32/p7l8XkcmWLulrK2%0AduuS++q+Yq0sACWnMjj27He1fmcHTYvM2YOB172KsqoI74CO7N1scAgR2XU8oTEjKMmLwz+sD3HH%0AfyQv3TCvG37LUqrKDRvgamUFFaUZVrffahYAQ+9aiUgsIT/lKAlHfmDYpFUcWD/DJI9IKiVt3msm%0A95QJiaTMmGVyL/lFg4vK7HdrJpia/AJS55h6FUp9da4tv0KTcOKfUuPnvAwVbh4Si8qdP2SuP5iX%0AZroIUlZpkTkbfI33Ge3F5JfCCI6SI5GIkEhEaLWNX81qlVWc+3AuPZ5eSofbnyB58yd0nPwirsGR%0A5B3ZTs7+un0PNwdiV3NvDkLJST5IpwGTuXBgHaCn+4gp5CYbwrIrKvLxD+9DQcYp3H0i0Gmt9+2d%0AnbSfEXe+ScJxwwQwILLxx+ENYc3zUSVloTibRNpLa/AaP5jSbQYbnKyl60zyVR69iOJsEukz38P7%0AtpGU/LoXeVQwWQs/M8mX+1+DP+uCr/9EJBHX6QavOr8EnVJlnPhfRldpuhsdOvdhEu81/M74PXSj%0A8X7m3I8AkHi4/ltOifvQnhT/shvF2aR6v7NZWaWa8l2GzYnA5+6qM1/gc3eSMet9s3y1cfX3qK0+%0A92E9KN64CwDvm4bXW19bQORk+D1T5pTWmu7/b7AlZZa5yqkDA+3lGdrrewY+9zjOXTuS/8nXKE5b%0AFqSqvTzzto67dxgHtiwAoOugBwjpMIzs5AOkXdxG2sVtAIiOfc/wW5aSl34Md+9w1KpyTu56B4C+%0AY6ZC7V3AIsSN/gZNQLdRT3BmxzsmE/7ywuZXF2iJ2GISfpm6jqeG3ujDY69FMmfieR7rfwJFRcPu%0ADoWgVSk49+EcPKK70XvaalyDI0n4aW2Lm/wDiF0a9uPdEMqKAnxDunPZN6FPUBcKMg1Ht8e3vYGn%0AfwzD71hBWOdrOLB5ToP1DZ+40qjbP+LON030/E/tWMPQWxcz7PZlBuN6O2PN87my39V3RCpykiCP%0ADkEWFkDF3tOXC5jl6/D5XJwCvBFJrvi5+9c4WeIl3Ne8pae2ek01KU+txKVHDKHzHxXUhv9jt+Ax%0Aui8iadPu0RRv3EXsj4uJfGc62Su/adK2mwN9tWEx2GvZRJz/1YsHEIlEdHzuWjo+dw1aVXWzH9W3%0AZNrLM7TX98x77zPSXpiNJiOL4JkvELpgBhJPj3rLtJdnPvKxjry6bwKv7p1At+tCjPdfP3Mr/tHu%0AzN4/gXlHbqLr2OBa06Z8M7I5xLaY4itO+vMzTuIT1NV43anfJAbfMJfhtyxFJDZs5PoGdyc/oyby%0Ac2H22Ua13ypOADwDY6ksNj3muKw3fSV5X7Yv91ZCyE5WMuxmXw5sKaJjbzdUCuuNm928nMhKMjx/%0AVw8JLu6WnTIIQatScvaD2fR8ZjmFp/ZSlZ1i8zZsgVhWezRPoVxp2Ht1YK6kk5tIOrmp3jJXsn/T%0ArFrvA1SUZHDwt/kN1mErrHk+zl0icekVa1ABeq5uuxzXXrGU7zyB2FVOdaFhG0STU4TX+MFo8opR%0ApeagLS5HW1qB2MUZ33vGUf6PQQ3HbXB3nDtHEvj8XRSvr3FD6T6sF2XbjyF2c0ZxxmBfIfFwRSST%0AIpJI0Gu1ZC38jICn7kBxKh5tSd2LKLdB3UCnR6/WoK8WtkiWhQVQsecU3reMqDdf/gebCHz+bqpO%0AxsEVDgsknm6I5DKTE4+rv0dtiKRO5L6zgYq9bcMjkyXsveN9Rv7ybK2GlIUHkzgzt2m8lbRm2ssz%0AtNf3lHi4E/jCE+gUCrJXrMG1T0+cu3Sk8Btzg3V7y9KSKEyrZMUIg93S62du5bVeNZF/+98VyfLh%0AhrTXTt3Cm9dso6pYbZLWYYg/cw/fxNLBjXMqYC9k8prFm8zZE43K4AZ75O1vcGjr68SfWG+8BoMa%0Ar7t3mLGMk9QFrdZ6dXWRvoUtEUW1uA2M7DkBEJF29k86DvoPicfWM/SulWYqQC0Rl5iOhD71rEV5%0AE2c1zgNHn9FejL3Hn7efN0xcbn8qGIlExMb3DZ4oHlsYybjJARz5q4T/Tq0xHr3aHgAMNgCzP+/E%0AkofjjOl3Tw3l7P4yLh6t4OX3O9J3jBd/fpmLWqlj03vZaLV6vrs4ALHE9P+wPgPh2Lufq/W+XqdD%0AU1lGdUUpAQPHUplpauyauOE9yx+MHQmfOt1iQ9fG/v+2Rqx5PkHT7jHqqTtoWkLnPkLRz/+gV2kI%0Annk/qc+0jGByDhy0VaI+eJOCL3+g8qCpF5mI1YtJnz6/jlLtjxnbr2f1+L/RafVmi4FBk6MJ6+nN%0AL/NPmqVdfd1S8A3uRvchj7Lv11fR63WMuG0Fh7cuRqOuZOTtbxjtAXoOf9LEPuDKtJG3v0Hapb/q%0AdQNa3xS/VZwApJ3dSteRjzNskmE3MCB6IEc2L2hmqVoep3aXcmp3jULY5o9MPSV9vjCNzxemXV2s%0A1gm6VqtnycNxJukb1mYZ0996NqFWGe7rKswVlltYrE3zOXDgwHrkncLRq6sRyZxw8qlfDcGBAweN%0AJ/WZ2k9h2/vkXyQWsfDULZz+I5P0k0VIXevWNKgoVOHmI2tC6WzDmX0f0W3wQ3gHdOLi4a+NcXyO%0A71jFkAkL0FarOfHPaobdssRY5uSutQy7eRGVpdkc276KgPA+VrffKhYAABf3ftZwJgetjpbiz99B%0Ay8Gx+998JD9S86JJ/I9jk8WBA3sTtmwuZVt3oFPWRACuPFy3x7D2wtjnurBvXSLb3jIYRt88p5dJ%0AutRZgkZpUGXsc3MYcbtza01rqRTlGLw3lRaYu/KuKs/j0NZFxuvLO/5gUOO9bDgMWB0EDFrRAsCB%0AAwcOHDhw4KAtkffOp3hcM4Lq3PzmFqVFcfCbJGbuvgGJk4jeN4eTerzIJH3mrvEkHihA5iohdlgA%0AP7x01Cyty7VB/Lqw/dgzCaVVLABiB00mJ34PlSVZ9J0wE7mLN2InKQfW28CAUSTCvVdvXDp2Rh4e%0AgdTXD5FcDjod2qoqNPl5KFOSqLxwHlW6ufpMQ+h1LXsV6sCBg5aDS6fOuMR0xDkiEic/PyTu7oil%0AMrSKKnSVlVSXl6NMSUaREI8yOdERqbwenCOjcOncFefISGSBQYhd3RDLZOg0GnRVVWgK81FlZaFM%0ATqLq4vk6DaNbEy29/1RlRbNth4Lf/lfFZ18bDOgTjkcQEiTBLSylSWVx6dQZ146dkEdEIvULQOzq%0AilgqRadQoFUoqC4pRpWehjI9jarzZ+32rEJmTSXtxZbpctzJ2weXjp2Qh4UjCw7GycsbiZs7Iqkh%0Aer1eo0GnVlNdUkx1USHq/DxUaWko01PRKRoXzK+yWG3U3f9z5Tmz9KVD/qyzbH1pjaGljy+htIoF%0AgIdfFIlHDL68XTwCObhhJkPvWtmoOkUSCT7X3YD3qDHGzmyCWIyTpydOnp64xHbEZ9x41Lk5FP+9%0AjYrTJ83z14FeY73f9vaMSCwmfNxkPGMMUSrLks+Tsf3HFvGSdvLyQh4eaXhx+Po1tzgtDsfzEYbY%0A1RWfMdfiOXQEYufa3aZKXN2QuLohDQjEJSYWn7HXoa+upnTfbkp27URbWdHEUrdcPIcMw2vkaGSB%0AQbWmi2UyxDIZTt7euMR2glFj0Ot0VJ07S+mBvSgSa7dvaqm0tv6jUutZNt/HuAB4fmYB14xwaZK2%0ARRIJ3mOuxWvkaCRutbsAFru6InZ1Rernh0tsRwD01dWUHz9Kya5/0BTYdqe++NetSLw80ZaW2bRe%0AaxHL5XgOHY5H/4HIgkPqzSuSSBA7O+Pk6QmRUSZpytQUKs+fo/L0STRFhfYU2a60tvElhFbhBWjI%0AxGUc2jQHV68QIntO4OK+L+g09AHiDwr3Ux0w8W48hzY+wI1epyNn3adUXbpYbz6JuwfR81+3qM6m%0A8BIjxCtRY7H2+wQNHk/QsAm1phWc2E3Wbvu4NxNJJMjDI5BHROIcEWk4EfIPsEtbtkSdm0P66jfs%0A3o7j+dgOaUAgoY8/iZOPr83qrC4uJuebL1FlCD+pbCpiVzYc0dWa3w3vMdfid9Ot1ohUJ4rEePI3%0A/NQiJy+ttf8UJUfh2yEVuUyESq1HJIJe3WVUVelJSK7ZLLN1Pwm85z48Bgy0Suba0CkUZH6wFnVu%0AbsOZG8ClRxeze4pzlxpdrxC8Ro7G7+bbEIntGxpKk59H0d/bqDjZOBuH+jz72MLrT2sdX7XR6r0A%0A5aUeJTh2ONF9b+fgxlcBcPWsfXenLkIefQLXrt1sJpNILCbksScByFn3GZUXzI+oALQV9g+21JZw%0AcnEjaNgEsnb/QsGJ3SZp/v1GEzr6DvKObqe6qnHPNWbZm4gkto9f0FZwPB/74DVsBP531B+x11qc%0AfHwIf+FFAPI3baDs4H67tNOS8Lv5VrxHX2uXul1iOxE5y6Ca0VKeZ2vvP/dOySM3LhI3VzGnzqrp%0A3UPG/3ZUUV6h59HnbK8DHzF9JrKg4IYzCkTs4kLEdEO8layP32/UqZHi3CVc+/fGbUAfqk6cpvJo%0A0+isy4JDCHtuGmJZ03nPkQYEEnTvAwTd+wAAZYcPkr9xveXRFf+lvgl+Yyb/rX18CaVVLACSj28k%0Auu/tnNv5vrGjWHpw4RLbkdAn7bvjHfzI4+g1apLmvWrXdtoDUbc8RrWiwmzyD4bd/8CB44i+5VES%0AflrbqHYck9v6cTwf2+Ic3YGwZ15osvYCJt5NwMS7Sf/vKtTZWQ0XaGU4eXkRNee1Jmuv7NCBJmur%0ANtpK//nfdgVBnU13QEUicHE2P/lvDPY4EaqL0CefRadWkzzfuve/7713Ur77APmffI00LAS/B+6m%0A8JsNNpayhqbuS/XhOXgonoOHUrpvDwW/mge7bCrayvgSSqtYAACknNxscn36r4aPCEOffg6XDk3j%0AP14klRG7cjUZa1ejysxouICDWnENjqT4/JE608uSzuLTfXATSuTAQeOImr0AJ2/vZmk74sUZaAry%0ASXtzebO0bw98x9+Iz7jrm7bRZtSUbWv955qRzoQE1Uw9vv+5giqF8OcrCw5BnZNtdj963kIkHp6N%0AklEoYpnh/Z/25nLBNgLuwwZR9P1GADSZ2bgNGWCXBYBIIqHDouWInFretK85J/9tbXwJwb4KX81I%0Ah4VLm2zyfyXhU6fbxMagvaLIy8CjQ/c60z1jeqLIcyywHLR8JO7uxK5c3Wwvl8tI/QOIXbm66WGi%0AjwAAIABJREFURb74a8PJs+7JW9gzLzT55F8RH9ek7V2mLfaf3VtCKCrW8cdfVcY/a/Ho19/sXuyK%0At5p88n8lka/MxqVjJ0Fl8j74guCXn8V95FCCZzxH3tpPbC6Xz7jrDWqdLfA3QKdWNZzJDrTF8SWU%0ANrkAiFmyArFL03gVqI2AiXfjNWJUs7Xfmkn74yukbp749hhilubXezhOrh6k/PZ5M0jmwIHluMTE%0AEj1/UcMZm5CYpW8gdnVtbjEaRB4ZXev98Gkv4xzdoWmFwaCv29S01f4TEizh9Dk1pWU645+1uPcb%0AYHIdu3yVQZ+omQl94hlBixDlhThy3nqfqpNnyFn1Hsr4JJvKEzV7Ab7jb7RpnbYk+5MPm7zNtjq+%0AhNLyloONJGruQkTS5g8J7X/bRNTZ2SiSWpdLueZGXV5M8fkjhF83mfDrJpul5x35u9EGwA4c2BO3%0A7j0Ifvjx5hajVjq8toSUJQvRlrcMl4O14RwZSeXZ0yb3Qh5/CnloWLPIoyksaNL22nL/+fSrcgqT%0AovjrHwWXXaTf90SeVXU5edXs3EbNWQB29mAjhOh5CwV5KXLu0hGJV82iwVaRgGOXr2pRz6U2lGmp%0ATdpeWx5fQmlTC4DAuyfXe3xsKdWlJWgK8tGWlSFydkbi5o48LFywYWToU8+SNHcm+urqFnP0pkhK%0AMP9hEouRBQQgDQhCFhiI1D/Q8G9AYJ1+b+1J+l/fk7lzIxE33IdndDf0eh1lSedI3/Zdi4gD4MBB%0AXcgjIm3yctFrNKgy0g0BZlQqJK6uOHl5N+iX2xKi5y0k8dWXm1WvvT7kEab+xL2vGYtrZ3NXiU2B%0ATqls0vbaev9ZuaaUlWtKGy3DlXiPvtZkMSAEVVYm2opytJWViOVynDw9kYdF2OQkIfKV2RbpdgfP%0AmkrRtxtQp2U2us0rscSVanPTWHegQmnr40soLWNWagMk7u54DDJXG7EEnVJJ1icfWuyfVeofQPBD%0AjyELatgVaczSluV/vFZ0OtS5uahzc6lsIGvkzLlI/ewf3EmnUZH6+xd2q99WMRfCp05HHhbepG02%0ABY7nIxyRkxPhz79oVdmKM6co2LQBbWVDI7AG934DCLxrklUnnrEr3mqxz9v5ioBCUl8//G68xeKy%0A2soKyg7sp/zkcTT5de8sy8MjcO/dF88hw+rd5GhK40RH/xGO5+Ch+N1smbcfnVpF7jdfUXXpguX1%0ADxlGwJ2TrJJN6m+ILqyrqt/OwcnLE3WGbT3BxCxfZbO6Kk6doPzoYZQpyejU6jrzSf38ce3aDfc+%0A/XCOirao7twfvrWRlA3jGF/mtJkFgDX6XHqtluTX5qLX1N2pa0NTkE/6akMk4sDJ9+HR33YBRhw4%0AcNA6sWaxn/vNl1Scsc7vd8WJY1ScOIZILCZ6wWLBdk9hz04l8/3GudO1B1eell72w18fmsICMt9f%0Ai7bC8mibqox0VBnpFP5h8BkuEovxu/k2vEaONslXfqxuj2S2pj32H18fMUXF1tsBBNx1T4N5VFmZ%0AZKx5y6r6yw4doOzQAZyjogl7dqrg8lGz55M8f3a9ecr3HCBy7TJD8K9/d33zP/7KKnkBIme82qiA%0AXtrycrLXfYoqI11QOU1hAaX79lC6b4/xnsTDA/9bbse9r7nBtl6na9JTyPY4vhqiTSwArPH3W3Hy%0AOLnfm0cSdh81oJbcULHnWK338378jvyNG4hZskKwDA7qputj85F5+Jjc01SWceHThc0jkAMH9RDx%0A0iuC8ivTUsl8b41N2tbrdCQvnItHvwEE/ud+i8s5R0XX6UqxJRA1Z0G96baM8KzX6Sj47RcKfvsF%0AxGKCH3gYtx69bFK3JbT1/vP9p4HcOyWPqqxoDhyp8foil8HIG+3X/1KXvU51aeNVjpSpKSTOmk6H%0ARcsRy+UWlxPL5AZ1onomuqV/bqf0z+2NlhHAc9AQpAGBVpVVZaST8c7bNpHjMtrycnK//8Y41/K9%0A/gZ8rrsBgJwvm86ZR1sfX9bSsq1DLMR7jLBIkEV/ba118g9QeeQMlYfP4HX7OJTnElBeSMLzptG1%0A5r2MXqMmcdZ09NXVguRwUDu9p61G5uFD/vFdJG38gKSNH1BwYhdSN096T2v5eo0O2hdSP39Bup8F%0Av26y2cvlSspPHCPtjaWCygh9MTYVXiNG1avXnfbGUkGT/5umxvDi94aTWhcPJyTSel59Oh05X33R%0AZCou7aH/3DvFoI6VlFLNuNuzjX/X3pYjWE5L0Gu1JM6abpPJ/5UkL5gt+D0fOOneBvO49u9NwBMP%0A4jawj7WiARBwt7njDEtIXjDb5pP/2ij6638kzppO0uwZVF08b/f2oH2ML2tp9QuAoPsfEpS/6sJ5%0Aiv/eVme6XqlGr1JT+OkGqotKqS4opujLXyyqO2nuTEGyODAncNA4AE6vmU72ns1UpMdTkR5P1u7N%0AnF5jeCEHDm7iIEAOHNRD5Mw5Fuct+HWTyRG5rdEUFpL5wTuCylhrO2VP/G+bWHuCXk/irOloCgst%0Aruvt8+Nw9ZYS3dcLALVSx+Pv9raFmDahPfWfnsNNY7hoNHZQAdHrSZpjv4mT0Pe8x4D6VYR9770T%0ATW4++Z98jTo7D78H7rZKrqi5CwWX0RTkkzhrOjpV0/ri1+usV/sSSnsaX0Jp9QsA9959Lc+s15O9%0A7lOLsga9OgX/p+7B/8l7CHr1CYubsDYcuAMD/n1HU5p4ps700vhT+PexbYyFLj+/TtBTtzZ4z4GD%0Aq/EcMszivMqUZLu+XK5sR5GUaHH+QCt3DZscnc7gHUMgScdK2LDokvFaq9HReahPPSWajvbWf378%0APJDKzGi2bQzmvrvd6dZFao2I9WJNHxFK3vrvbVaX+7BBaDINah6XIwELReLhIdgDoiors01FCK+N%0A9ja+hNKqFwBXBwJpiJQlr1mcN/WRORR89BMFH/9E6iOWryB1ajUVp60zGnEAIIKGdgdsHOzl0l3m%0A/aK2ey2N2HefM7l27RFVR04H9kKIhxChOz+NIeuj9wTll4dH2kkS25E4e4ZV5bwCTXW2pc5iMi60%0AjFgi7a3/TH4sj04D0jlwRMXCV73Z+Vvj3SZeSfbnH9u0vrooPyrMONy1c9c602wRCThq1jxB+XVV%0AVVYbRrcm2tv4EkqrXgAETb7P4rzainJBXiIAkIhr/gSQ++2XwtpxYKTwzH68OtWtB+nVqQ8FJ3c3%0AWI/H0G6IXeSEzTLoXwY8NB6A8AUP0enr2Ug8W35E1Pro8NaTyML86fbzAhCLkAZ4Efnag8b0zl/N%0AJPqNKXRY/VQzStm2qc2zRV1kffS+HSWpnbJDByzOG/b0cw1nakbSVlnvZEGn1TP3T8NO4KTXuvLm%0AiWt596Gm9T9eG+2x/1RkRDP9OS9+2FhB54EZBHW2zPW2Jei1WqouXbRZfQ1RfuyoxXnd+9e9WdnY%0ASMAiJydEUmEnKcmvC1swtEba4/gSSqteAAjZCRbqLSLig9dwH9Ef91EDCX+7fjdetaFItvyIx0EN%0AuQe3AgZD4KBhE3ANjsI1OIrg4TcZDYDzDv/VYD0eI3rhc/NQ3Pp1ROwso/TvYwQ/cxuZy78j/sHl%0AdPxill2/h71Jftmw03XhrkWg06PJLyXjjZ9M8qTM/JTUeetw6xvbHCK2eYIEeHRojojg+RvXW5xX%0A6ASiKVFlZdbr078hlt10gM+eP82Oz1LJS67kxW7bqVY3nQ5yXbTH/uMensKM+UUkJFWzeqkviSci%0ArBXPjNRlr9usLkvI3/hTw5n+pT5VZScfg7G7rsLgY17sJmxzKvTJZwXlz1jbPhxptMfxJZRWuwAQ%0AahghJIADQN7qdVTsPorybBx5b34mqCxAzlf2C2LV1jm9ZjpalZKgwePpOHkaHSdPI3DQdWgqy4yG%0AwA3hPqQbPjcPoXTHCTxG9UKdVYjHsB50/mE+XX5u2hdFc6KrUiELahn6zm0OCzcghPzQNyf1qSk0%0AJ7ZQVchJrOTXVQns+kqYb3O70g77T9aFSJYv8CUmyonpc4uI7We7/w/BJ/yNRIg3IJFEUmdayNyX%0ATK7DFgozMrY06BaATqFAlZnRcMa2QDscX0JptXEAhESHLNmzS3D9nuOHkx+fSsjiaWhLy8l6Vdiq%0AuaHofw7q59yHlttd1IYyIRO9SkPJn4cJePB6Sv86RvnB8+R88GuTBh+xJ3qtDrGzDJ2y9kB2rt0j%0A8RrTm+yPtjSxZG2fgImWe+oQctRra0oP7MNr2AiL8vrfcSdpbyyzs0TCUOfmNrqO4ZPDuGeh4eX5%0AYrft9BoXgJuPlIMbbBt9VQjttf+Edktj4i1uLJjpzabfq/jljyqqqxv/e5y/aUOj62gudAqF6bVG%0AY3FZWVCQoLZsOb7FMic6zLkLj74dUBeUUbj1BLkbavqqz6huhDx4DbIgbyovZZK44Ht0yprv5ndD%0AX7wGdyJpyXo6rXwI104hlB6KJ2XFxkbL1l7Hl1Ba7QmAxM3N4ryFW34VXH/+ewYr//RnXhc8+b+M%0AprDAqnIOGk/p38co+v0AqvQ8XHp2ACDn/c2ETp9E5x/mE/z0bQD43zeOLj+/jvf4gcaTgdrutUQu%0A3r3YZPJfcTTOJL3qfBrZH/wOurax4GlJeA4dblnGZl5sluz6x+K8Uj9/O0piHVkfCzOWq4275nXh%0AxW41gZbObM9n/DMdGl1vY2iv/WfNcj/iEjXc/2Q+F+I1nNgd2hjxjJQd3G+TeoSiKchvdB1Zi98i%0A6oM3CX3tFaI+eJPsRZafeAXcJcBDjF6PtkqYJkRdOEcF0GfTLLSVKuJmfkX2N7vwHNjRJE/oY+NI%0A/2Ar5x59F22lkj4/m59suHYKoe+vc8jbeJCk139E4mwbVZf2Or6E0mpPAARhzX9yA9H7LKHof38Q%0AdJ+wOAUO6kckluAaHEllVnK9+Up3nDB+jr9vifFz1lumepsF322n4LvtDd5z4MAamsKtXH1UFxc1%0Aa/uNxRZqHWd3mE/S3Lxars3DlbS1/vPgf9yZNtsQw+HcBTXPzbA8nkNLRJWVidQ/oFF16NUaUp+x%0ALm6BEPWfgs2N31m/TLf3nyRv40EyPzO8J6visijeec4kz7lH3zV+Tnr9J/ptmWs2r5L6eXDi5prg%0AWOUnU2wmoyW0tfEllFa5AHCJ7WRxXp3augAX8s5RqC6lWFX2MhWnTxFkuaMiq7h+0Oso1aXIpR6k%0A5R3C3TkAucyTA2ffQy71YHTfGeQVnyfAuwsXU/8gI/8ofl4dCQsYgI97JGVV2fh7deKvIy3f7SWA%0As18wsZNesNgWoL0S95Awo3cHliPkpVuyZ6fd5LAHIqkUvQAVBHuizrVNlNg+4wMRS2r0gSct6MKW%0ANc3npKE9959JD+fx16Zgvv+5kvsnuTOwrwyvqNRGtalIjG9U+cZgq0jDzl074dKrG8Xrf0Ukk6JX%0A234Mlh7YZ9P6Mj/fUW+6LMiLsMfG4dolDCcvg2GzWCpBpxYWSVko7Xl8CaVVqgC59ehpcd6K48es%0AasP7trFWlTOhiY6X9pxazenEn5A5uXI87mvcXQIBGN13Bn8ffZ1TCT/y99FFdIuuCWwV6N2VXSff%0A5ETcN2TkHyUisOVFA60NqYd3c4vgoIXjP+V2u9bvKcABQXVJiR0lsT1CXp72pnh7w96+LGHB6L2s%0APmv4Pf/vhXF4BsrZ/XXzGQO35/6zfbeC6yfmsPmPKsbdnt3oyT9A6Z6G3ULbC51S0XCmBvB/9F70%0AGg2eYw0BLkPnWxbvQh4W3ui2G0fd85vQR8fS4/Pnydt4iHOPvMOpiSubTKr2PL6E0ipPAIQsAMqP%0AW+6r90pksRFEfFizK57+dMvVBQfQVCuoUpofp143sPad/YLSGn1xhaoEqZOz3WSrD9dgYcGr3EJj%0A7CSJAweWITQAYWvCOboDioTm21G9kooztgmoWJavMrEBsJSQ+Y+Rvfhz47XYRY7/lNvIe6dxXkMc%0A/QcKi7Q2a7Py4nmb1SUYG2zyufbtRcEXNZGFxa4uFpUT0o8qL5xrOJNAQu4fQ/Y3tTtYCbp7GFnr%0A/qHyUqbN220Ix/iynFa5AHDyttytoTI1xao2WvqE31LqUu3R65vfDzZAx8nTmlsEB22QqPdnUfTT%0A3/g9dDOpTyxFr9USsepFKg6dReLljlguJe+99cR8v5SCTzfjdctISn/fg/uofmQt/BhEIjp88RoF%0An2/Gf8odJD+80PiyFzm1yp9Ni5CHhjW3CDXUExE85uv5JD242KL7bj5SKouFH5u79Igh6OX7cekZ%0AQ8qji4lY+zKpTywzWxgIxdF/avDxFlNc0sh3USv36pbzxjuELzcE5gqdN53slWstKufeq7fFbZQf%0APmiVbHVx6aUv6PL2o0h93SnYcgxZiA/B/xnBxec/BUCRnEvwfaPI33wYiacr3T9+2qbt14djfFlO%0A231SNsbnngmokjKoOnpWUDl1TjayYNuGO7eU/JKLdIu6hQupvwMQ4N2V/JKmi5RoKRnbf6LorGU/%0AUL49hxE+zvLw3g7aJ9nLvkCdkYcmuwC34b2p2GMwCi9e/zcAMd8vJe89w05u2fbD+E+5nbLtR/Cf%0AcgcAgc/fQ/Jji0CnQ5mYgd+DN1H4lXB3qrErW1fQHYmr5d7VWiJiuczs3tMf9+WtSUcE16XXVJP7%0A1reIpIbXpMTDoMfs0i26UTIKoa30n6qsaOISzRdhThIRPYe3E7/0daDOzCZj9pKGM16FkI3Qygu2%0APSWpisvi9KRVdJh3N51XP4o6r8TEBejF5z8letZEem94haqEbE7fs4runwgLWNYUtJXxZS2OBUAd%0ARH66GMWJC6hTsyj9fSfKSyk4d48VvgDIy2u2BcDJ+O+JDBrKtf3nUK1VkJTVfLqS9aEqstzXt6a8%0A2I6SOGgrqDMMkWP1mmpEToYgPJr8Go8Lusr6dXelIX64DepuvK7YZxt1lJaOuJUvAGpDUWGd0WHu%0A6u+I/mI+YmcZquRsqo5dRBYdguJc/R7I2jN19Z+iYh19R5mrg8iklgVrctBI7HBKoq1SkTDn2zrT%0AU1ZuMrm+0isQQOH/TlL4v5M2l6stY+vfZ8cCoA4yXlyOrqKKyM+WULplF9riUsp3HBJcT3Wxfd2c%0AXVbxKS5Pobg8xeQeQFruQdJyTXfXC0sTKCytCX2dkt18rrByDvyJIt/ygDyOBYADa3Ht28X4WexW%0Av55tyebdOPl7U7plr+HGv1ElRVLzHea2hMTVtblFqJeOPy2u9XN9ZMdV0nGwDwmHhf12VJ2II+VR%0A0zakof5kL7U+ynt77T/hPdJqva/WtG71HQcti/Y6vqzFsQCog/A1c9CrVBT/8AdRny9BceoSOqWK%0Agg9/FFSPprB1+zm2N3mHhXn6UBblOlyANkC/LXO58NSHKDNq73v+Nw/AJSbIEMExp4SEuXXv4rQl%0AUh5fTNQHr6JTqkl+YH69eSsPncXrxuF0+Op1NDmFZM7/AL1KgzysBenI24MWviGbcM98PEb1IfCZ%0AiRR+/7dJmraknPI95ic1Yx6KYMxDEWb3LTEMdhvSA/fhvak8eJaKA2fQZDUuuKOj/8CwQXLGjnbh%0A750KDh2zzk23Awe14RhfwnAsAOog7fF5xs/lf+0HkcioCyoEncrxA+egZVGwxeAaN+T+0bh1N58Y%0AtXYKPt1s/KxKykSVZFA90FUpSX1mhUnepHvn1vovQOmf+yn90zTCaGvXkW8LlO85RcCTt1Hy216L%0A8lvjAQjA//HbKPvrELlvf48sMoiAJ+8g/+NfrKrrMu29//z8ZSAfritn6VsljB/rwqUj4XQZZL0N%0AQEuJWeGgZdDex5dQWmUcgGZBr7cqOIfeykBkDixjiGwC450faG4xWhx6neNo3R5Y6qLPgX1Jfd7+%0Axnse1/RHnWawT1Kn5eI+qm+j62zv/WdAXzl//WOwv9m2Q8Ez0xt3Qm5toE8HbZP2Pr6E4jgBsDM6%0Axw6FXTmk3trcIliFk6crPb54HrFciiq3BHmwNyX7L5K89Gdjnn5b5lJ6KA6vIZ0BKPrnLKmrDLvb%0AUS/fhu/YXqhyDGVzNxwg64uayIy+Y3sSeNcw9NVaJK5yTtyyzGJDMP8J/Yh44SbU+WXIAjwpP55E%0AwnyDn+peP0xH7CRB7CIj48P/EfyfkTh5u5mEc2/LiJ0dL5iWgLa0st70RXtGsWCUwbbp1pc78ttb%0ACfXmr42cN74hdOEUKvacwn10X7KXf2mVrFfSXvvPVx8GAPDXTgUppyLYe1DJNSNdcJJAcNfa7QMs%0AopW7AL2Mc5eOSLw8jdeVh483ozStl/Y6vqzFsQCwN9qW4W/fQctD7Cw1mTj32zLXLE/2V7tIWmQa%0AeMjJwwXfsb3Myub8sBedQg2APMTXGH0x7Inr6P7ps5x//D2L5Ip44SazuiVucrSVKpw8XDhx81Ii%0AX7gJ7xHdOHP/f2uVu60ilrVtI7O2gtxV0ug6FGcSUJxJQOLhStl24W5Ea6O99p+Hns5vbhFaLMGz%0AplL07QbUaU0fNKut0V7Hl7U4FgBtDCepiN5jfDj+d1HDmVswY+R3IRe5UKUvx1XkgQ4d+doMTmkM%0Arkw9xL70dBqGm9gLjV7JLtVGk/IB4nD6ya5hm/Ibk/vjnR9gl+pnVHrDMXRf6RgCJTV68GW6Qg6q%0A/7Tzt6sbj74dKD9Z42ZQkZJnlifwzqFUnjfVm62KyyJw4hByvjPseuZtqvFYlf3VLgLvsCw8utfg%0AToD5YsRrcCeK/qlxgavKKUFTUv8ubFvEoXPcMuj402ISJi8AvR5pkA9R7xgcAygvpZEx/xM2LLrE%0Afy+MM+YfN8U84nhdtgEeY/rX2W75rsbtzDr6j4OrcfLyRJ1huSe81kDszNdJfKP2IKT2xDG+hOFY%0AANiZyz7Im4qJ0yJIPFnRpG3aGg+xD3KRi3Hy7iryYKT8duPkH6BcV8QB9RZ6SIfiLw41qyNfZ5gg%0Ai5GgwxB23kvsB2Cc/AeIwwiURJgsEsY7P0CoJIYsbZJ9vlyDNHykra/j2FskusJFwJXeAsQCXAeI%0AROh1ek7euqzhvO3QzkCrqLI4b/nRI+St/96O0rRz/h0HUWtfInfNesr3nTa6Bj2yOZsjm7MRS0Tc%0A/GKsIBWgykOGha48JgyJtwdVJy7h2q8L1QUljRbZ0X8cXE35ngNErl2G4twlY5/O//irZpaqcTTH%0A5B8c40sojgVAHYStegWxhxsVu45SsesImkzLg1VdicTN3aZyhca6sGBDLzLiqlBUaOk1yptHOhsi%0A8E2aEUnfa30IjnYhtq+h3fWrDPqVHxwbTHayAo1KR2wfd6b0NOwQr4sbRmVpNRcPldFvnA9fLkhi%0A13rzXeemxFPka3JdpS+3qp5SXSF9ZWM4rjboxveXjiVNWxMJubdslMk1QIkun05O/ZptAVB+MqXB%0APHk/HyB48giTe66dQ0mY953xOnjyCJKWbAAg9MExqLIt84FeeigOkZAFQzujurTU4rwST8+GMzlo%0AHCIRiESU7ztda7JOK3yRqlMa1OiCZz9M8oMLAajYf5oO37xO8gONm9g4+o+Dqyn9czulf1rnqao5%0Akfr4EjFlKk4ehn4at8BwCtd50WqTaydPL3yGX0P+VoP9WsSUqaR/9g7o9fhdewO+o6+j5NBeY3rk%0Ak9PQKhU4h0aQ/sla1IWWq485xpcwHAuAOsic8SauA3rgPmYQwQueIf2phVbVI3G37QLg2nuDcHaT%0AsGSyeUTi9avS8A2Wc2RroYkK0Mg7Azi7r4T3psYBcOe0CO55JYqf3kwFYOqwo2irDS/KdXHDmn0B%0AkKlNpId0GHKRKyp9FX2ko9EiPJrnMc12xsrvMV5LRXIuao4aryU4ESnpSqSkq0k5vQW78Lai35a5%0ARkPekn0XGy4AaCtV5G8+bFK24I/jaCtrPGJUnM+g7y+volNrkLg5G4yA/yX8qfFI3Jxx7xmBxM2Z%0A6FfuQJ1fSta6fwBIWbGRflvmoq/WIXIyOAprDUa+Un9PfK/tSe76/Q1nthJNnuVjw8nLy25yWINY%0ALkOnUhuvXft1wmvcALJX/VBnmdgv55D4sAWnQc1E6NyHqTh0vt481hgAA+S98xOR771C5ZHzuA3s%0ARt676xsu1AD26D/zfhlAfpqCj6bW/xwctHDEVzhl1LV828EOL80zTPJFIkLuech4P27BdOMiAKC6%0ArBSf4WOME3yXyGjQ63Hv3htVbjbxr7+C99BRuHftScXFsziHR5ksJi5/toTW/PvcHDgWAHUQvnYO%0AxT/+Sd7bXzbK04CTr58NpYJvl6RwZncJ6+KGkXq+ksWTzlDdQDTFYbcF8McnNQZGO77PZfGvvY0L%0AgMuT/5bEIfWfjJZPRI+ebG0y25V1T1LqolpvmOx4iHzwFPuhw/RHVYeWTG0CFzS2MfCzhvom1vWl%0AZXz8Fxkf1x5E7XK5vI0Ha03P+GhbvTIV77lA8Z7a275c95WT7NawOLAV1aWWq4HIgoLtKIkwXHp2%0AQOLqTMXhC4LKtdTJvyav2Kjuk3BP/UHdrKXy8HkqDxsm1YXrttikztbafxzYD//HH6A6vwCvCWMp%0A33OQ8p370GRbp3HQlGgrK3AOi8StU1cqzp6sN2/ZqWOInJyQBQSR97vB053vqLE4h0VekecoFRfN%0ANzaF4BhfwnAsAOogY6rhxefcLQb/pyeTMW25VfXIgkNsKRYAp3eX8EjnA/gGy/j03FCjClBdFGWp%0A8A2RG6/9QmQUZavrKdH8DJHdaGbAaw1J1WfpIxuNi8iNk+pdJmkn1bvoLxtrtgC40m7AQeuk35a5%0AxoVJzIJ7UKYbIri6dQkl/tVvQAR9fp5J+nt/EvH8TZy68w3Q6+m9fgaFW0+gSM0n6qVb7b64CXzi%0AFjyu6Ut1QRn5n22h6nQiANJAb8IXPY7ISULGonWo0/IQScR43TAY30nXkPfRr7gN6oosPID0WR8B%0AIHaRE7HiKZy83cle9QNVZwxqbGFzH8S1XyeTduPvXgCAXqsj5OXJuA3uSsmWgxR89T9m/z/UAAAg%0AAElEQVQAJB6uxHzxqkleMJwaOHm749q3E669OqBTakh76V3jyYI8Opiw1x5B4uFq1pYtqS0OgEgm%0AJWPuxzZvy0HjeXBy3SfhX//Yum3WGotrn+6kTZ2D+9CBFH2/kYjVi0ifbtsxI5JI0Gtt+04rPXYI%0ATVE+hTsbduOas/E7Qic/jHNYJElvLQJAU1xE+mfvoq8WfrrvwDa0+QWAtR0/6NUnqNh1hMqDp6ye%0A/APIQ8wNVBvDgPG+JJ6ooCRfTVGO+SQ+I66KgeN9TVSA1i1I4tNzQ9mzwXA89sq67sy75ZQx/ZHF%0AMaybn0T3YV6oFC3j6FGHzhjgS4+efF2GyQR+gGwcziI3XEXuiBAzSn4HSn0lR9Smu+IJ1SeJceoJ%0AQL7O1M1agS6LNO1Fs0Bi+1W/U6FvvMGfg6ZHW6mk3+9zTSbuHn2iSVr0E1Dj3Sj6lTs4ffeb6HV6%0AquKyCX/iOjI+/guJq5zMzwz6uKqMQgLvHFrnSUpjCXjkRlRpeeTdvwQAJ18PwDCRjX7vJeInGfTN%0AY7+ZR+q0tWhLKgh49EbiJ71Gpw2LSHx4GSEvT0bi7Y62pILYr+cayuj1dPxuPqkvvYsmt5jMpV8T%0APO1uKg6cMzsB8BjRk4R7F6HXVBP71RwqDp5HGZeOtryK+LsX0GnDIjO5g56baCwjDfQm9tt5xkl+%0A5KpnjZ87bVhkl8l/XejVGpTx6YLL9frv/VyYt4HqitYbVKqytJoPL442Xut18Ez3GqcJH14czdNd%0Ad5uUufLehxdHo1HpkMrFXDpYQqdBXoglIgoylMy77jAAi7cNIiDS1M/6jGEHqCg2eF6Z98sA9v+c%0Awz1zY83k2PS7wTizfx8ZQQEStm5XMGGcC7One7f7BUD5bsMGXum2f/C9906L3YFWl5ZarMbi1rM3%0AFadOWC1jbWiKCoidvRT0eooP7CZ/62ZEEgky/0AA5MGhqAsL0GvURpWfK410s9d/TeeFq8jd/BNS%0A/wBKDu6luqz1v3f7xNzDqaSfmlsMi2iVCwBVehryiMiGMwKuXbpSef6c4DZyV3yC502jkXh7oNdU%0Ao6uw3Lr8SsQutg1M4SQV8/jyWLoP96KiuJoVD5h+ty0fZ/LSx1357PxQzu0vZfWUC2ir9bw06hhv%0A7eyPVC5m+QPnKMisedn99VUO7x8dRHaykqf6HLq6ySanp3Q4Sn0lZzT70OqrkYic6CkdzrXySfyj%0AMujhHlNbbjRV30nCRc1RE7uApqK6rKpdqc40FeFPjje7p1Np8B7ZDYDk5QZ3sfIwX7yG19h+FO00%0A/43QFJYj9fcwb0SnM9XXrQ+RqE4VwvL9Zwlf9BjKi6moUnOpLjIYuwc+eSu5H2w25st8fR2hs+4n%0AffZHKONr3L/qKpUoL6UjC/ZFPrwnpX8fq/Eism4rAY/fTNay+k/RlAmZ6DWGHbjizftw7RWDMq7+%0ASfSVZTR5pi9sW+8yNgVnXvyW4Fv7EfP89WRvPkby+3Y2yLRR/7mSkZOCeab7bvT/7t98eHE0w+8K%0AZv/PORaL9UKfvYglIt4/N4rneu5BW603WVQsvu0YamXNBtGcn/szZ2N/5lxb8864Z25svXJs/i4I%0An2iD6un6zZXk5LW+/mJrijf8BkD5zn2CylWeOYXXyNENZwS8Royy6QLg8kT/sn5+5JMvAobxr8rN%0ArlVv3+yeXk/cay/Xm0+I/r8RO4yvtoqFT6llUXnujMV5PQYMtqqN0BXTKd+2H4mHGy49OlpVhz04%0AtKWAt6Zc4PHuB5k24igXD5eZ5Xn7yYs83v0gq6fU7PaV5Kl5+ZrjTB12lNRzpv7bM+OreHbgERZP%0Asvy52pNQSQx7VZsp1RVQoS+hVFfAGc1epCJ5w4UdtGuyv93NiVuX0mfTLOM9Jy9XSvZeMP4B5K4/%0AgCzQ03ivKt7cD3fQpOEU/W3uXab8uOULRo++dfuUV8alk3DvIvz+M45OGxYhDTZ4v3Ly9aC6sGZc%0AVxeW4eRv8FihU13l51qvB0Q4+XvhHBtK0PN3EvT8nTh3jkAZZxorojaqC2q8Zuh1OlP3sRaUMUeE%0A76RrCHzqVjQ59otFcln/31bk/HaC/Te8AXoYsmkaw/54GbHMPvtjtuo/V5KXqjBOugFK89TE9Kll%0A8doAl70m1WYXduXkH2Dv+mwT1VJL5Hjk2XzijoazarEvFw+H8+d6hx721biPtCxmi5B+5BwVbaU0%0AtaPXavEaNAy3jl3xGXEt8mDbajo0hsaOL3/PjkQGDqF3h7sY1XMq3m7hgGFnH8BJ4kyIb28AJGIp%0Ao3pO5do+M3GWGX6j9XotY3pPZ0jXKXW2W1cbfp4xXNdvLt0ibzbmjQkZxeheL5nU5+ESxLh+c+jV%0A4U4A3J0DCPDqbEwf3OUxi75/q1wAVJy1fKLq1qOnVW0UfbXZqJumU7Teo+HWSn/ZWMQYYigEiMMZ%0AKruJhOr6DY0cOABADxef/ZjObz0CwMlbl9H13Sn0Xj+DsMcNwaFK9l5Ar9XTZ9Msur3/JGKZFACd%0AUkOnFQ/QZ9Ms9Ho9iiRzY7ySXf9YLIrfLbc3IKuerJXfkTB5IVFvPw9A2fbjeF0/0JjFa/xAynY2%0AYGS38wRiZxm57240/hVt2GlM16k1iKT2P/DVlVdR/Mte8j76jZTn/2v39myB79CODPtzBh2evY7k%0AD7ZzaOIaDtz0FgN/eM4u7dm0//xL5iXTTR1ttc7m7nwnvRrLhxdH8+6ZUby6vh9jHwoTLMfmP6ro%0APDCDGfOL6Do4A/fwFJvK2Bbwu/9ui/KpMhte4NuThKVzqEy4SPG+f4hfNLNZZbkSW4yv3OLzeLtH%0AsOfsWnp1uKvO8uP6zWHP2bX8c+oNlGrDpk2gd1d2nV7N+bTf8fXoUGfZ2tqICRnD3yeWkp5/hCCf%0A7oZ7waPZfeZtk/r6d7qf7SeWkZ5/BD/PGCqU+fSNnQxARMBAjid8V3ujV9EqVYA0+QLcVIqs+xEM%0AmPogihPnETlJcO7RkfRnhe84uXbtZlXbTUlDBsTNwTblN/SQDuNa50kAlOoK2KvabHU8AAftA01B%0AmdE7kSq7mLiX1wGg1+m5+PynZvnzNx8mf/Nhk3simZPBSLge1HmWe+iozw1w5KpnQSxCnZ6Hx/Ce%0A5Kw1eMco33eGgMduImLFU+iVapy7RZIw+XVEkrr3a9RpeWirlMR8OhPFhVRc+8SSNuN9o4pO0Y87%0A6PDxK7gN7ILE253M19fVK7fbwC7IQv0B8L17DNUFpQ0uQgCqi8vp+L1B71+VmkvajPdb/BG7MruY%0AAzeuMrt/7hX7BAmyVf9pDHIXYQEqnaQixj0SZmJHcOPTkdz+YrTgtq8Z6UxIUM3U4/uf26cNQMCT%0AD5H/8VdEffAmqsQUu7fnO+FmirbaxptVS8YW40ulKUejVRryiKUmaVfOKCuVBWZlC8oMbocVqhLc%0AvQLrbPvqNqROrmQXGk6cKxR5xIaMIbf4fK31yaUejB9gsBFLzTtIYVkS6fmGk49ukTcbPzdEq1wA%0ACMXJy0tQgAiA9KcXNrpdn7HXN7qO9so5zQHOaVre4sSBAzAcgYsklk2iXGI6okgy90WfNuN94+ec%0At019zCc9vrKWNnXGiftl49rCn2p2uy57A6qN6qJyM4PcqhPxVJ2IN14Xb9pj/Fx59BKVXKL41331%0AlrlSlsAnbqFow04qDhnUrCTe7kT99wVSp62tUy5rqTxyAdd+nak6EdfouqpSCwFMFlh6rY7KRPvF%0AQ7FF/xFKaCc3suINO/QvfCrsZNzZ3XyqcNvUaMEy7N4SwvMzCzlx2jqbuqZgSPh9+LiEm9zbGv+G%0Azdu5HO23Or+QnFXvGe9HffCmxXUokhJwibFMRdnn2nHtYgEA9hlfLnKDwXWQT3e0OoN2iJuzv3nb%0AVm54aKqrCPXrQ0bBMdxdAsktPl9nfRWKPPaf/8Dk3sX0P+kaMYG0PMvtOFulChCAMiXZ4rxBDzwi%0AuH6xixy3YX1xG94Pt+H9BJcH2+vdOXDgwL6cvNUyv/f5Gy0PChXy2BPWitOqcO4Ujra0ZmLnNX4Q%0A6jT7+DN38vUkdPaDdPxpsdmfUDrPvY3IR0Yx7I+X6fDsOFzCfRsu1Eiauv/s+DqTBb8N4MOLo/nw%0A4miObzXfuayPimIN1WodH14czXtnR/HhxdEsvFl4/JSQYAmnz6kpLdMZ/1oaWeXn2Br/hsmfPclc%0AsMLkOvWZVywum/eTsPg48rDwhjO1AewxvvJL4riu/zzKFTW/aTtOrmB0r5e4ts8rSJ0a7/AlPms7%0A1/WfR1TgEHKK63ZeczLxR67tO4tRPaeZnFCE+vXlYvpWi9sT6a1drtgJkYUqO9KAQCJnvGpxvYmz%0AhFmTB8972iQImK5KKai8WC6nwyJh7kOFytgcRM6ci9TPsuBmreH7NJbwqdMt/lFtD8/jatry84ld%0Aae6Lvi5SFi9AW9H2VR1CZt6L24AuBluAX/eZnSAIeWb19QfPcQPqTCvbfsziNgCG/jadg7euZuB3%0Az3D0vg8YvHEah+9cI6gOa2iP/WfWNC9mTvPmr38UxmC39z1hftJi6bPRVpSTsvg1W4rI6OgncJX6%0AmNyraxHgM+56fMffaFG9V/dn92ED68gJFQcsN2QV0o/Q60l81dzzTlukPY6v6/rP4+/jS0zu1TfF%0Ab7UqQILsAACPgYMoP2r5jkXp7zvRVSqEimUkZMrTVpd1YFuCbrqT3D82NrcYDtoY6pxsiwP9Rc1d%0ASNLsGXaWqPnJfsM+evNXI3SSXx85Wwy2DZk/HiLmheupTLDcdWZjaI/9Z+WaUlauEaaO29QkFx8h%0AvdT+DicqjxucmcijwpF4eqA4ewGXnt2oLhLmC7/ywjncuvWwLLNIhNeIUZTu29Nw3lZOexpfHq7B%0ADOr8MDtOrmg48xW0WhUgAE1RocV5AyfdK6hu/ycmETzvaQJeuJ+AF+4XKhrOkVGCyziwD96DRza3%0ACA7aIBlrLd9hEonFeI8Za0dpHFhLyoc7AMjefJykd/7i3Mwfm6RdR/9pmfQIHM+ETjNN/uyBXqVC%0Ar1IR+MIUKo+eRKdUUXn0JEEvCds8zPnyc0H5/W+biMip1e79Wkx7Gl/lVTnsOLkSnU5YVOVW3Qsy%0A3/0v0Qss1/n0vX4CRX9Zph+V/pz1fqZDn3rW6rIOhCEPCiHsvilI5M7k/e9XSk/UGMAE3/4fPHsb%0AVAW6LDT8GBTt3UH+378b83j26k/A+NsQy2RUJsaR9dO6JpXfQetFr9VSXVqCk5e3Rfn9brqFyjMn%0A0RTZzz9+e8f37msp2mCZG8DA8XUbwuZtO2srkerE0X/A10dMUXHLsgOwt87/1RR8/h1hy+aiOHkW%0Alz49KPjCMheORvR6Qf0IIGbpG61O5VIojvHVMK36BEBbWdlwpivwuW48Iqm04YyNwMnb22KrfAeN%0Aw7VDJ6KeeInktcuIXzEX/7E3EnjjRGN6zuYfSFg5D4BLC6dzaeF0k8l/5JRpBN0yidSPV5Owch6K%0A1MQm/w4OWjepy4VtFETOmofEzT6uHR2A22DLXS8X7omjcE8cqtwydGothXvi0Km1KDKK7SihKe2l%0A/3z/qcF9YVVWNNs3hxj/fv0uqJklM6dfyMSGM9mQqhNnyJyzlKKfNpM5dxlVx82DDzZE2huWOS+4%0AktgVbwku09poL+PLWlr1AgAgZ91ngvLHLDF3r2czRCKiZi9oOJ8DmxDx8DMkrV2KXmsIJ5/6ydv4%0ADBmFW2wXi8q7hEcRv3w21eVl6HU6ig+1fb1IBzZGr6f86OGG811B9IJFyCMi7SSQ5Uhc3Yh8ZXZz%0Ai2ExYreGvWw4+XlZXJ9WoUarUNNt2SQKdl5Aq1BTsPMCPVf9pzFiCqOd9J97pxhs9pJSqhl3e7bx%0A79rbmsbeQggFVUlN3qZzl464De5v/BOKvroaZbJAuUUiYleuRuzsLLi9VkM7GV/W0qpVgMBgACOU%0A2BVv2dwSXuTkRMzSpj06dAARDz1jcq0uyEMkkzWTNA7aI3nrf8Bj4GBBZcKffxFFfBxZn35oJ6nq%0Axv/WO/AaObrJ220sMV/MIeGe+QBWufusi/jlvzHg22co2heH77BOxK34veFCNqQ99Z+ew02j12o0%0ALcoJIQDB7l3JrYhHrW2aWAXBs6ZS9O0G1GmZjaon88N3hXkE+pcOry+jdN8eCn7d1Kj2heLWqzdB%0A/3mA8mNHBLntFEp7Gl9CafULADAcf0XOnGN5gX9Xvmkrl9hE38tz8FAC7rqn0fU4EE72z9+gzG7e%0AkOjNgVukD5VpTaeqUBtSLxf0Gi3VVepmlaMlkDTnFWKWWR7AB8ClU2diV66mePs2irZZ7rtZKBJ3%0AD/xvvxP33n3s1kZTcHnyD1BdWEbKM+bPO/oj4QabhXvjKNxrCCiW/P526wVsBO2l/wwZIOeL9wJw%0Adalx9x3dJ73R9dqSap2KHoHjTe6dyP7Fbu05eXmizsiySV1pq1YIco9+Ga8Ro/AaMYrCP36nZNcO%0Am8hihkiE95ix+N1wI4ibVvmkvYwvobSJBYCmsABVViby0DBB5SJnzaO6pIT01SvRqVSC23Xt1p2Q%0AR6YILufANqR98R5RT00n5f03UOXl4BwWiVvHrhTu2mbMo1Mb/l/Fcmd0KiUiicSoMqTKzaLjrCUk%0Ar12GVqXEs0dfys4cb5bvIgSRWMSIrx5i2zX291VeH6O+fZjzq3eQs6Px0VjtzZqz1zCt50671a/X%0Aasl8fy1hz04VXNZn3Hh8xo1HW1lJ/qb1VJ4RrgN8GZFYjFvvvnj068//2TvP8CiqNQC/s5vdTe+9%0AJ4Qeeu8gVQQVe+8dkCsqTQUURRDRq2Lv9SoqIiDSewu994T0Snrfze7eH2N2s9mSzWYDCe77PHky%0AM+fMmTMzOzPfd85XXDt0srmdlo4q03Qiq5p820JM+g1pj//wDuTvOMfl7Web0jWb+Lf8fr5aFkCn%0A/i17wKY5hX1TlO7cS+T7C6k8dU6Xd6g2S3BjUeXlUrx7J16Dhti0v9/4CfiNn4C6opy835ZTfuqE%0ATe0AyIOC8ejdB68Bg5vd97Ih/i3PV2O5JhQAgPT3lto0/eXk7a1L2FV29DDFu3dSlZpisq48KAiP%0Ann3wHDgYiZVmJsmvzyf65fmN7tdVRyLBycsbmbcPUm9vZN7eOHn7IPXwsLqJwNvvpqa4kJqiImqK%0Ai3T/NVWNS6pmjsqURBLffY3wex5D7hdIZVoy2SuN45Bn/PwVbabPRavRkPXHT5SfF1NsJ3/8Nl69%0A+hMzZRaCVErp2ZOtQgGIubfP1e4CAE7uiqvdBat45e9+SKQCH5wZAcDUjlsZ82QUGz5N4YMzI5ja%0AcSsPLO7EdzNP4+YtY/affXD3kbHmvUts+jLV6uNUpSRzeeUK/G++xaZ+St3cCK6XtbymuAhlVibq%0Ayko0FRUIMhkShQKJwhmZvz8yP3+wMnnitUTGgq9Nbr/89V+Nbit26miy1xzl3II/cY0JoM1z40h8%0At/lG/Mzxb/j9HDhSzbkD4RQV6yP/9Btln9FvexIfOA5XuTeXCveTV968PgHFf2+m+G/7zTxdXvUH%0AzjGxjR4QrYvU1Y3gBx422KauKEeZkYG6ohx1RQWCRIJELkfq7oHM3x8nn+bPoN0U/g3PV2NpkQqA%0AZ0/zAk7JYfPJvJIXzCX6lddsPq579564d2+8A445CrduRl1aQnV6Korwq+NU4tmnH07/CO/in7h8%0AJeIAe/S2XVBVV5QbKg5FRVScOYUyx9BprKa4iOSP37bYVtnZk1x407SJWPGhfRQf2mdzP+1FzD29%0AibylG3IfV8rTisj46yQpvx4xqBN1ew9Cx3TEo20AAGO2TTMorz8jIPN0psPUYQQMiAGJQOGxDE68%0AsZ6aMuPZrpDRHejy0lg2DH8PubcLPd68EY+4AErO5XL67c2UJYs5N9yj/Yi+qxfBI9sB0HXu9XSd%0Aq8+EuWnMMjRKddMviB1ZcH2CTtCvpdf4IDZ9kcqun0W7257jA/lu5mkW7R2sqzf68Sg6DPLl7G7r%0AzQSL9+5CkMnwu2GiXfru5OXdqPB+/3aqLjR+dDlwbBeSPtgIQMWlPAJGdb4qCgBc+7+fA4ermf1q%0AAVk5LesdUZdxbWewOfE9VJpqYn3746EIJKng6n8jGkP6e0uJnDFHFEDthNTVDZe27ezW3tXgWn++%0AGkuLVADKTopTLIqwCJw8PCg/dxq39p1QFVm2eVaXlZH19ReEPHz1zXKqMzMoWCeORpUePnTVFICA%0A2+68KsdtKlJXN6SuboajGBqNkQJwLVAryBedyKT4bA6+PSJoP3koxWdyKDqpHx2TeTqTt+8SzsGe%0AyDwUJH1vPrqBIBEYsepJAAoOp6HVaAkYEMN1a55i5z3fUJlp2lTCv380PRfdhLKwAmVhBd7xIdSU%0A6xUG52APqvJKSf75ELH39yV3Z6JOOQDQqlueU58pQtu5MfiuMP5YnEhMdy9UVaJAcmq7/lw2fp7C%0As990b5QCAFC0YyuqgnyC73/Inl12IJGAxv4x48/OXUH8O/eQt+kUgaPjOT17ud2P0Riu5d/P+UQV%0A8Z3kxNexfti4tfLqdcgEJ3L+RqUR33lJBfsYG/dCsykA8rAQlBlZBtuiPl5CytMvNrnt1LcWEvbM%0AszhHRTe5rWuJa/n5aiwtUgGotdsOe/AJLs4XnbpKjx8h7tUlXJxn+cGoOHua3F9/JvD2KxjKrR41%0AhYWkv6ePsVt6+CD+N17Z2MIOWgfOgaJJ1YYR70EDsvPFL/cCEDyyPTIPhW7dFFqN1qSPwJht0+i1%0A5GZ23futyf16vnmTRd+Cy/uSubwvGYDY+/uSvfV8q/ABqE/ioWIG3xnKjh/TGXxXKHt+Ez/C/hH6%0AUJMuHk7kpdlmrlZ+8njrNf9rocT9/KrOETj2+1dIut8+kYCKDidTdDgZmZcLOWuP2aXNpnKt/n5a%0AmrBvio4BI8koEW3ffV0iSS0+0sAethP84mS0muYbNMn46H18RozEd9wNzXaM1si1+nw1lhadByB7%0A+Q/EvDiXgBsmEfPCK2T/+oNV+5Ue3H9VwjcBVKenkbLI8MOkqWz5Lz0HV4eq3FIABn//4BU7pmuY%0ANxKZ1GTZ3icamYWylaCq0tD/1hCG3hsOwN7fMvHwE/14eowLZPdycaZFVa3hhmdj6DcpmMUJQ/jf%0AK7Y7hKpLS0icOZ2awn9PZsnWiCAVP4Oq4pb1nnb8fq4OWy99xKDIhxnd5j94u4RyJq/5IkNlvv4u%0AadNfMfizN4VbN5P8qv3bbe205uerjYdoXh3gHM2YkKeRCKa/5w3RImcAaik7fZyy06I5UN5fjYtR%0AW3nhPJfmztY5+F4J8teupmi7dWnoHTio5cC03+jz3m2M2TYNrVrDsflryd1pn6zEUbf1IHBIG1zD%0AvAydds34JZVeyLPLcVsa03tsN1hPWJlNwkrRnGx6d33Z4lv0PkYJf9jH3Cxl0esowsIJf3a6Xdqz%0AJ8rcnKvdhUYhD/VHaSYCkK0M+PsF9ozR53Dp98c0EiZd3QhbdXH8fq4sao2S3ammncztTc3lfKNt%0A9jD/qY+6opzEmdPxu+FGvIcOt3v7rZnW+HyptTUA9PC5ng1ZHzM48B525TZ+8K5FKwAArm3a4da+%0AE3lrVyLI5GhV1scc11RXkzhzOkH33I97tx7N1ketRsOlV2ahrakxX6em5oo43jpofRQey2DD8Pdw%0Aj/Wn15Kb6b5gAgAbr3vf5unhsPGd6TxjFFqNltTfj5K++gTVBRX0fse2CAgOmkZ1RjqJM6e3mJwh%0ABevXUrhl09XuRqMo2XKIyP/qHd/NJQOrmy+gIdpMG2PwX6KQUXjwUhN62Tw4fj/NT7R3b5KLDuLr%0AEklBpfXRv1oT+X+tIv+vVQTd+wDuXbtf7e5QdSmJy3+uuNrdaHXPl4BAkHMbDhasBsDNyTZH5BYt%0AkQbffi/F+/fgPXAoeWtXEvXsDJKXvt7odnJ++p6cn74nbPI0nCOj7NrHjE+WWZWCu+zYETx6tYzw%0AjQ5aJmVJl9l+6xcIEoHRW55l8I8PsfNu20aiOs8YRU15NVtuuDqmcA5MU7J/HyX79yEPCSXsiWeQ%0AuLpemQNrtRRu2UTBxnW6WOOtjdxPVpL7iRij3V4+AInvbcBvSHsS39vQcOUWgOP303y4ylpvNJfG%0AkvPjd+T8+B0ePXsTeMfdVzRUpaaiguwfv6Xy4oUrdkxraS3PV4BzNAqJCztzfwQgp9K2ULUtWgFw%0A79SF7F9/1K1LnV0s1G6YjA/FaV3PPv3wv/lWm0fkK86eIeen7xqVPKz08EGHAuDACIlMikZlGBKv%0AdtTfXJz96rwyXEO9Gmy7+nK5wbrCz83GXprHt2dEq3QCNke3Ke9wbFnzTwUrszK59OrLALjEtsFv%0A/EQUEfaLFKbVaCg9uJ+irZtRFRibGTjQs/+2D652FxqN4/djf5TqSoZEPYZUIkOtURmU7Uz54ir1%0AqnkpPXyQ0sMHAXDr0hXfMdcjDwyy6zE0lZUU791N0Y6trcYfsqU/X/svG86aHC20LWyxoNW2LHVe%0AqKOJKoJDCX3gcZw8vajOySLrp29Q5dvXRlmQSnHr0g3XuLbIw8KR+fohUSjQqtWoKypQ5eVSdSmJ%0A8jOnqE5vWSnLHbR+om7rQfspQ1EWVVJ0MhOpiwy/XuKLZufdX1OZVWK0j3OQB0N/eQSAvN1JSF3l%0AuIZ7s+P2L3V1hvz8MC7BnhSfyabwaAYBg2Jxi/Sh7FI+7jF+RvH66+YBsJZR6ycjUThRllxAZUYR%0ArhE+7H7AtgyWVwOp3BmZhw9V+fowfFdKAbCEIJXi2r4jztHRKELDcfLxQerhiUQmQ6vVolUq0VRX%0AUVNUhOpyHsq8PKqSk6hKSb5mR2cdWI/j99M0rmUToMYgSKW4xLXDOSoaRWgYTr6+OHl6IcjlCBIJ%0AGpUKrUqJprISVUEBNYUFVGdmUJ2WSnVmxjX7W2oJz5cgSAhxbmvg/JtecdpkXfKvyGgAACAASURB%0AVEsifotWABw4+DcQ+0BfQkd3wCXEC3WVitxdiZx6a5NF+3+XYE+6L5iAext/qrJLyFx/hsRvEwzq%0AxNzbh5h7eqFVa8lcf4ZzH+4gdFwn4meNtosCANDu6SGET+gMQNGJLA7P+rNR+9uCi38YCAIxEx4j%0AY/vvhAyayNnvFwIQNuxW/Dr1Jzvhb3IPbwGg7e3TUFdX4hIYwcXf3qe6KI+QgRMI7DFCN/V9/KMX%0A0Go0dJ38NmVp53ELiaUs4yKX1lybI38OHJgirO0wouNFH6Tdf9jfGdWBHtf2HfDo14+c70yHZLYV%0AeWgYPqNGNbldiUKBR99++N14E0kvPm+n3jUee51Pa+9DXUaFPMGh/NVotPpveLEq12RdhwJwFRly%0AoxhdIvnM36Rd2IpM4U6/MS8jCIYRWGtUlexb/xpajfUZEsNihxAbbzqj3fkjy8lJO9hgG31Hz0bh%0A4kNh3gVO7v0cAP+QeDr2ecBk/bOHfiIv46jFNrsNmYynj3lfi9z0I5w/8gtabcNJfboMfAJv/zij%0A7TWqKg5sXkSNssLi/rXXPyNxB0mn1iB1cqbf2JeRSuVGdTOTdpF4clWDfXJwdXHxD8MtNBa0Wmqq%0AylD4BJGzfz3BfcdSmn6R8sxEAnuNpDIvndLUcwaj+nWXA7oNpTT9gtkZgIBuQ6nIS6c80zb7SgcO%0AWhsOBeDK0VwKgL2JXbL0qioADowJc+1IRsUZq+paEvFbdB4An8HDATErbNy8xUhd7W/DfKVw944A%0AoNfw6UbCP4CTzIVug56xuj0Pn0izwj9Aux534Ozqa3V7ChfRplyQSM0K/wDK6lKL7XQZ+IRF4R8g%0AMLwH3YdObbBP7XveZVL4B3CSOdP7Ous/UO5eYkbhXiOeMyn8A4TGDsbDJ8LqNh1cPaqL8lCVFVGV%0An426sgwEAa82XSjPFMOn5p/cg3dctyYdoyI3DbmH9c+QAwcOHDhw0Nz4KcLt0k6LdgL2vW4shbu2%0AETPrVS7OfYGYGXO59NZrV7tbNuEfEs+A61/FSSY6MpcVpVNVUYiXfywyuajYePhE0HP4cxze9q7F%0AtgLCutOh1z26dY1aRdHli0ikMgOBuc+oWRzcsoTKsob9JlzdAwEYPMEwb4JKWa7rH0DxZfPx6XsM%0Am6YTtAGqKgopK85AKpXh6RuN1Env1HrmgGVb8dqZiVqUVSWUFKbi7OqjO4ZM7saQG99i56oZDZ6f%0Al38bgzZV1WWUFCQjU7jj6Rutq9d9yFT2rH0ZdY314WYdXHk0qmrRDrVGiVarRRAE5J5+unJ1dSVy%0AT/8mHUOrrkGQtuhXpAMHDmxg0KQlqFVV7FtjfchYQSIh+JHH0GrUuLSJo6a0FJmfn250PGLGTBAk%0AqEtKcI6JIWnGC7p9Y5cspTojA3VpKS5xcVyaPRMAiasbUXPnU52RgWuHDrq2fMaMxWvwEJTZWQhy%0AOYqwcF1Z7JKlqMvLqUpMxKV9e6rT0sj69GMA3Hv2xDkmFnlwMJkfLjPov7k+xC5ZStWlJKPj2ILU%0A05OoV+ZRfuI4rp06k7/yD0r27RVnO/r2wzkmxuhcFeHhhD4zhYL16/CbMJGCdWsp3rYNrVpt9nzq%0AXgNBLjdoz1wfLN0jWWAgngMG4tl/AOUnT+DetRtJM1+0eE0t3YeYNxdTsm8vTl5euHXpSvaXX1Bx%0A1roRe2sIco5lXOgUg23rMpeZqW2eFv11q87KRBEUQuF2MR6q4CS7yj1qGk4yF50pSl0EQcLgiYsA%0AcPMMwdnNj6py057hvUfOxMVNFHQ0mhp2r5ljVMfZzY8+I8WHu/d1L1olIAMMuuENAI7v+dSkoO8T%0A0Nbi/rWCubKqhIQNZsK1CgLtut9OVUWh2XZiOt+gE9SV1WUkrDdW+kJjB9Mm/kax3xMWmrwO9VG4%0A+KBSVrBv3XyjsrqmRr1GvMD+jQsbbM9ByyLn4Cbcw+Ioy7hIYK+R5B6xnJSvpqocmauHgQnQ1eDB%0A97vTpp8vnz1ykPRTxk7fplh8YjQSqWgu+WIn+4SwvHNhPL1vDjVZdmpLLt9MsWz658DBtY4sMIDU%0AhW8Qu2QpaYsW4jdhIorwcLQqFSCQtlgcQPOfdAs+Y8dRuH4doc9MJu/X5ZTuTzBqzzkmhkv/CJr+%0At96O56DBlOzeReGG9RRuWK+rF7N4icF+6UuXoC4VZ+NjlyzVbS87fBhldg7+kyYZ1LfUh7oCf/3j%0ANJaoV+aJgrNGo+tbrfDtGh9v8lxDHn+S5FdeQqtWo8rNwS2+C1q12uL5gOE1qNueuT7Ig4Iwd48A%0AvAYP0V2L3B9/0B3H2j7UvQ+CVEr+nyt12+0p/ANszPrULu20aAUg/fMPcImKIX+zeIMyv/v8Kveo%0AaahrlEbCP4BWqyFh/QL6jRVHI3qNeN6kQCt1ctYJ/4BZobeqPJ9Lp/4ipvMNAER3vJ7kM3832D+J%0AVMbev+dSo6oyWV6YZz5ub92R/+O7LcSe12o5f2S5xX6EtxmmWzYl/INor+/lF4t/SDwSiRPe/m0o%0AsjA7UYsp4R/gxJ7PdP4CCpd/Tzzoa4ncQ5sJGzKJ2JueJHv/ekpTLL90C88dot2d04n2DuDEp7Ov%0AUC8NCWnnTvwocfZt2q/97SbMO3DgwDTBMQNs3leVX2CwrlEqEWQy3Lp1RxYQYCAEVqUkU7h+Hc4x%0AsWR+9KHJ9irO6CO31BTkI3XRhzoPuONO5CGhyPz9ESQSBIkE7T9Cba3QaS2W+uDavgM+4643eRxb%0AiDWjRJg71+rMTJxjYqi8eBGXNnEoc6zLLl33GtS/dqb64N67j9l7BKDMavxAkNn7cAV8WeO9r8NV%0A6smlsiPkVafY1EaLVgAAKlP0WRmr0lt3aK7TB8w7+9S1rZdITN+WLgMe0y1bEsYB0hO36xSAiLYj%0ArFIASgtTzQr/DaGpEzfZO6AtleWXbWonJFr/cjalLNXlzIHvdEJ7/IDH2bV6lsX6qecsZ66sb+50%0ALSERnIx8T9Sa1mnmVHk5w2A9/+Qe3XLGzj/I2PmHQXndsJ71Q3ye/+Uds3UrctOoyG3e0L8tKQTD%0AL3NO8vv80wTGuhEY60ZEvBdDH7Jv4sTWREiIlIMHAhk5Mo+z58xneXfQuojqfL3tO5t5YNUlJZTs%0A3cPlFb+b3EeQydGqTLxvzQjasUuWkjJ/HuryMgCiF7xhc5ct9cGtazd8x99A2qKF9jkOmDchMnOu%0AWZ9+LArlGg0lCfso3rG9Wfpg8R6BbtbBHuT88D0xi95CXVZGyvx5dmu3lnGhU9ic/TkqTTWx7r3w%0AkAWQVNZw0Jf6tGgFQKJQ0OaVN6nOykAREkbiGy+1mkQSpihqQGjPzz6FX7AYUlHu7ImyytAcwMNH%0An4gi7fxmu/fv3JFfbN63olQfgiquqzhVlpW8t9HtRHfUv5wzEndYvZ8px+r6pJzbaLG8vCTLrNNx%0Aa8VN7suQ2CdMlq07u+gK98ZBfbIvlHFyUy5t+vrw7i37rnZ3qFFqyDxbSubZUi4dKvpXKwAOwMXd%0An56jZxptL8o9z6nd1s3Ih8QOJLabsfmERq0iJzmBpOPWhQ7uMnQynn7RZkq1XDqxhsyLpr8ZHr5R%0ABEb2JiCypy4IhFTmzKBJpkerGxsBqXjnDmKXLCV/9Sq0KhWCVIogl6OprCTnxx+IfOklnSAoCwhE%0AlWc6ZGNdaoV/ibMzEmfnRvWnPub6IHV1QZWba7fjlJ86if8tt+qEbLfO8ZSfOmlxH7cuXSjetVNn%0AMtNUzPXB0j2yN0H33U/yy3MalSy2MZwo2oxKI7adVHaIsSHPXHsKQPT0l7jwsn5ELnbOApIWWu+0%0A09ooyDmrUwB8gzqSnWJsr1dL10FP2f341jgLWyL5zN86AT6u6yTiuk4iK3kfF4+vaGBPPU6yxr2A%0ASgvT6kTuEQBLQ6qWh1ubMu3ZUukTeTcJKT9QWJl+tbviwAzfPuuwrXfQ8vAJak+ngY+ZLPMObMeg%0Am99i90rL/mX9bngVJ7mryTKJVEZIm8EExw5kz0pjJaMWQSJl4E0NDVYIxHSZaFIBMCfk25tLs2cS%0A+tQzyMPCqLx4gZxvvgag/NhRNFWVRM2dj+DkROmBA+Svtqz0pC15i6i585G4uFC8ayeFG60zDaxr%0A3hK7ZCnF27eRv2a12T6U7NuHS/uOxLy52Og4sYuXgERi0G5DDsI533yN1+AhRL++EE1FBYWbLQ+6%0AAbi274gsIICAO+9C4uyMW3wXA4dnU+djax/M3SNLNLYPglyOVqXCf9KtaNHi2q49xbt3UbTZsgVC%0AY+joNUQXBtRXEUZqxQmb2mnRCoCq0NARVnXZvlmAWxrVlXrH2NZoh552YSulhal0GfikbltIdH9C%0Aovuj0dRwZPt/DWYK7EFVRb5OAXBx92+yEnOtIRGcHMK/AwcOGk2ngY+J/mmrX0Gt1puOdB0+VZyN%0AFgS6DHmaEzs/Nrl/9+ue0wn/aWc3kXpG79QqdVLQf8ICEAQEQULvcS9xcJ1p85MBE/XbD29aQmW9%0Ab4irZxBxPW5HWWXaHvvgesOADr3Hir5z6ppqjmxeamoXk2g1GrI+E/3bagXUuo662poaMpa9b3Lf%0AynPnSHltvsG2inNnqTh3VrdetHWLblmVm2NUv5b6QnjddUsCuqk+AOR8a1oIro2C01iKd+2keNdO%0Ag22WztW9d28uzdIrktGv6++XufOpv71ue+b6AObvkSo3l4z3TEdftLYPtevhzz3PpZdm683FBIGo%0AV+bpFIBBG23Pr7F7tKjMbs3+mkEBd+Pq5Eli6UHOFBufqzW0aAUg7ZP3CH98Ki5RMVQmXSTtM9MP%0A17WCRq23M60bMtMUuelHmrs7NlF0OZGdq2YQFNmbdt3v0G2XSJzoNeIFtBo1u/96yaokYNZQN1yn%0AOd+JfzNHM/6ga+hEjmdaHjVx4KA1Efz8XWQv/dlkWcyXs5F6uJL/8yYKV5i3J+7QwYnXF3jRrZuM%0AmhotO3cqWbS4lKQkQ3t/tQaio534/DNv2rWTceCgkkceKaSkxPgdNnq0M9OedadLFxkqlZajx1TM%0AmlXMxYuGbWakh/Drr5X857kiZs3y4N57XNFq4dNPy/nwozKT/X32WXcefcQNf39jc8ewcEMHxvh4%0AGe8s9aJ9exlHjih54slCcnMb/841NTJ/fNsH9B0/F5nCA0//WJP7KVy9cfMSI0olHvmd7GRD8zZ1%0ATTW7V86gTfdbCI4ZgMLFG7mzh0khXpBIAUg5tdZI+AeoKMnh+HbzIRCrzUWc02rNlzm4YggSCcEP%0APYIqPx+3rl3RVFhO7tnSKfh7LTELF1Gydw9Sdw/ce/QgdaFl3wplfhlyP3ez5eVJueTvPK9bV2tV%0A7M77X5P72uIlpvTPP7jaXbhiyBR6B1RlZZHFuheP/W4wKtPSyEk9SE7qQaROznQb/DRuniGA+DIf%0APHERO1fPtIsHpNzZQ7dc32fCAXQKGoO7wp9Qz85GZbb4ANSGn0w9XswHd4kmai+uGURgrLHz9Pf/%0AOcbxDdZFdAAYOzWOUU+bFih+m3eahF+tn8nw8FfwwuqBuHqZDx28+8dUVr5x1mx5c7TXc2IIdy/u%0AYrJMWanmpV62+fYIAszZNBTvEGMTuu/+c4wTjbgP9ia8sydTf+6nC1tal9Nb8/h6cuMHM9x6dSBu%0A+QIANFVKkh4Ql0NevAd1STmZr39LxOKnKdt7ElWWcUjlY0eDdIJ0UZEGV1eBG25wpqhYw4wZxQZ1%0ABw6Us/ANL5KTazh9WsWA/nLOnA5i4KBcUlL0joPr1/kTHy9Do4GDB5VIJDCgv5zt2wJYtKiUD5YZ%0ACvbjxjmTcbv4XkxIUNKjh4w5czyYOtWdDh2zDeqmp4UgCPD20lJKirXMm+eJVArz55ewfYehnXFt%0APyortRw8pKRfXzlHDgfx5VflzJ1r/TsyP+O42bJDG96i/0Txmkd2HGswug/Qbfg03XJ94b8uiUdX%0A6KLydB70hOUReSv8vBy0PurmS2jINKo1UH78GJeOH9Ot5/70g0F57Sh+XQZtfJGslYdJ+tD4/R9+%0AZz+iHhvK0SfNB5EZFzrl2ssD4OTpRcyMeaLDhkzGpcXzqSm9doU8T98Y3XJ5ieWQVD6B7bicZdm5%0ApiWgrqnSJTbrN+Zl5M6e4vLol8znCmgEdZ12VcryJrd3rbE3xXLCNVuJ7OqF1Elg0fHRZuvc/99u%0AJB8p4sN791tsS5AIvHXSfDsAt73aiZtmd2BOz4btKG+Z15EBdzac0XnQvZEoK9Wsfceyc76927M3%0Azu5OLNh/ndnyB/7bjeTDRXx4n+X70Bw8t2IAoR08zJZ3GhHAktNjmNtvC5Wl1kfaEZykpEx9F1VO%0AAcHT7yLw6UnkfvwHbr3ak/7K51RfyiRr8Y8EPn4jGa8ZmjgsW+aNv7+EWbOL+f77hkcbF77hZTTC%0AnpEewuZNAcS11Qvq42+4jKlAIhnpIcya5WGkAHh4CPz8cwXPv6BXOD74wJtbJrng5AQ1/1yO665T%0AIAjQoWM2paXioMmXX5WTkR5Cv/5yPv9C/96bONGZ+HgZ112Xx7nz+uv52Wc+PPqIG6+9VqJrtyHS%0Az5vPo6Gu0UeLC2kzyEgBkCnE0cySy0nWHQxw9Qy2WB7VaRwFWSepKLl6yqwDB/Ym8sHBACaFf4D0%0AXxKIemwokQ8OovqXLHKqkgh1aW+XY7dolTr6uTlceHk6F1+dyYWXpxM9/aVmPV7UsreJWvY2AU88%0AbLBdFhSoK2sKMjPOULUERfTSLTcU5jOyvWWBqSVSV+CvVQTqk5t+WLfs4tZwJleJtHUnh2tu1Bql%0A2b+mUiv8n91xmVf6beHFTht4sdMGdn6nj0kc3cObfrdbTlteV/ivKqvh/TsTdG198vBBapSi6YLM%0AWcLiE5Z/934RrgbC+orXzjCj8wZde29P3MO+5fqZhIaEdXu3d3h1FrO6bmTpTXv4/j/HWPfeRYv1%0AraFW+D+/O5+55u5Dz4bvg715dnk/A+H/mylHdX17Y+QO8tP0wvdrCeYVGFOocgpQ5Ygx2bPf+RmP%0AId3EAokETZUYkrj80Fmc2xorbpNudkGtxirhH+DHn0zXc3ExnNEwF0Vw40bzoZXrCv8AL/yzPmCA%0A3gR01EhxVqdW+K/LkMGGpqKffCwmUKwr/AM88YRo6vLKK6bfu6YoK7Juxq02u70pCrJPmy2zlqNb%0A/6tb7jHyBQZNWoJfqOlZNAcOWhshN/VAWWB58FKZX0bITT2pVIsmck4SOVWaMt2frbToGYCCHZsR%0ApFK0ajWCkxOFu7c1av/Id94kdbr1CX5SpryAS6cOuA82TBSiysklZcoLTVYA4rrdxpkD5kdkLb1I%0AAZJOriY2fiKAzqSmtaGuqbbo33Dh6G8EhvcEIL7/oxzYvNhsXRf3AN2yqczFDiDOfzB5ZYkUVzVP%0AtttPHjpI4n7D5DirFp1j7y/pzPhrECCO3psz35n+h/5ZO7Mtj6+eMTQHSUwoYHb3TUz+sS/RPbyR%0ASAXuejOen2ebnv168IPuuuWZXTaiURsKTTmJZfw+/zS/z7dOMLF3ewDqGi3ZF8rIviC+uMdNa3ro%0A2S+fPMzZnYa5NxpzH+xNaAcPIuK9ACgvVDF/kOFoclFWFYvG7mLizPYMfVAMNTrjr0G8dcNuq9qX%0ABfnqlp18PRGk+rEsibMY5lGQy9Caifz18y/W2xmv+N04TKBSqUUuNzZp8vAQmPasBwMGyPHxkeDj%0AI+Dpaf04W3W12F83N33bBw4oefBBV4NZAV3ZQdOKfEa66e9Dj+7NP2BS9zsWHT+B6PgJTWqvvCiD%0Aw5uW0HOU3nmyQ78HAPG9f3LnpzQU4e1awNUzmC5Dn2lQTijMPsPpvV/ZeIwQ4geLYaNP7vyEitJr%0Af7alfpSoxoaAbSrqimoUQV4W68j93KnOLaFEJQY5yaw4R4226YN4LXoGwDWuPWGPPEP441MJe/hp%0AXGLiCH98KuGPT7Vqf0HeskaHa7PWmiK+/yO65dy0QybrZCQZenoPHN90Exp7YW34zoacmzWaGmqU%0A4sfZ2c2vTohPY3pfp39Qj+/5zKrj/9uI8e1LmdLYBtoeaNRaI+G/lrxL5VxO1QtZtdlu6xPSXj9C%0AXF/4r0tdM6JeN4WarRfSTu9IVV9YtwV7t9ccaNRaI+G/Fmvvg735z+96xa6+8F+X1YvP6ZYDYqxP%0AwldTWErc8gXELV9A9CcvkjbnU+KWL0BboyZoyq0AhDx/F2V7TCuKBQXWO8QWFVlX99DBQM6eCea+%0A+1xJSFDy3fflzJpdwrHjqoZ3tsAfK0UFJCU5hHvuduWG8c6cOyuay9x/v/HzV16uZdeuapN/J082%0Af0IzmbN5ky9bqSzNZfcfL3I2wXAAzcu/DYMmvUXH/g/Z/Zgtid7jXqLHyOcbFP5B/G7aSo+R05Ep%0A3JEp3Okx6oWGd3DQZC59LL4f45fcabK886LbxXqfbtNtqy/822L/Dy18BsBWB2Dn9m1x6dAOAJ+b%0AxGy4havWglaL1MuT8DfmUnH0OC5dOlP460pKdzU+YZWtDJqwkAtHfyM79R+BRhDoPniyQZIvSwm5%0ADmxeTPchU5DJ3ZA6yRly41uknt9M+oWtOqdgd68w/EO7EB43HEGQsHOV5VjN9qBT34fw8oulMPc8%0AKWfXU1pkmEHVN6gDnfvplZwLR38z29bedfN1GX67D5lKTupBzh/9ldpRHt+gjnTupzfTEhN8tUzh%0A7GpTrixAoHnSktcV3kzx9TNHeHGNOPo86eWOnNxkGMFj+KPRuuVtXyU3eLwDKzLoc0sYAD0mhHBk%0AjfGsRubZUp3ZSUQXL9JOFBvVaQz2bq85+Ptdy2ZHDd2H5kD45yenrGw4u2b2hTKC24qKVpt+viQm%0AmFYq65L85FsookNQxIRQsu0IaLVcvEPMERM05Vadg3Dttvr07ye35jSsZsRwBcHBUp6ZXMSffxrO%0AGDz0oGXTT2sIC88iIz2EuXM9kUjgr7+qeG666UARcjnceVfD17C5UNWJ5HPh0C/kpjY+QZE58jNP%0AsPuPF5FInegyZDLuPqJZm29IZ4uhRFsz3YZPa1RY8KRjtiXUkrsYj0I7yV11A3IOmof83ReoTM3H%0Aq3uk2RChVZlF5O+w/L21hRatANiaCbjq3AWqzl3Ac/QICv/8y6As/I25pDw7Q5eWOmrZ21dMATh3%0A+Gfa97yLtt1vo23320zWSdhg+QVWVZ7PvnWv0mfULJxdxWnwyHYjiWw30u79tQWfwHb4BLazWKc4%0AP0mvAJlhz9qXdTMcQZG9CYrsbbJeTuoBUhvI8NsSkSFHgtSubVZj/GzsTf6WEW2nsuWC/UPoHl5t%0A2awoN0lv1+gZaDzzM/zhaN3ypo8bdhbc+FGSTgEY+WSMSQXgmylHmbNpCADP/tKPpAOFfPzggQbb%0ANoe922sODv2ZabG8oftgbzpfp59l2PtzmoWaIuf35OsUgG7jgqxSAACqk7OoTjb+DeQs+52cZb+b%0A3U+rhT597KsADBwotldf+Afo27fpx8pID+GLL8uZN89yEIwTJ1R06WKfmW+5ixfKysYrvDUq/TXw%0A9Iu2qwJQi0Zdw7Ft7wEw4MY3kUidULh4I5O7XVPBIARBolNyaqkqz+fY1vcMrjOATO5GUEx/ihrw%0AHzSHqtrYlrxGaf8suQ6MOfzoV3h0CqXja7cg89LP8tSUVXF2/kqKj9UbUFWEUVCdoVsfHfIkG7M+%0AbfRxW7QC0FyZgKPef6vJbdhCbvphivOT6Dtqtn6I7B9qlBXsW/+a1fHxD2xahJtnCN2HTjVrVqSs%0ALrPoc2BPTu37iq6Dn8bdK8xsHY1axdGdyxqMcARifP+dq2bQofe9BIR2My5XKzm4+a1WE/qzs9CP%0AECGqWY+xSbPcaNvYDmIc73EdZhmV2RIGtC4VxU0zbXDz1QtG1eUNmyYUZuo/RkFtTMdMLsys5Ni6%0AbLqNE00kYvv4sOT0GFRVGr6ZeoTzuxtnDmXv9pqD0vyWFQ644zC98/6wh6MZ9nC01fv6R1lvBmQr%0Ag4fksXtXAOlpIdxyaz7794vXb+RIBQ/c78aDDzV+9Pz3FZU884w7X37hw6OP6WPLb9roj1Zr9Lq3%0AiWFDFXh4CCadgWsZd/1lMtJDyEgP4fY78tmzRzy3vn3lzJ/vyfjxpk3FTBEU2Ye0cw1H3bIkcAZF%0A9+XiEfOzvfZg76rZOjvu4JgBVvW5tRDbfZLBurKymEMbTL+3Vcpy0s/ZFkYYQKtRo1GrdIE1qsrz%0AccysXzlKT2ey/zbLpjwKiSsyiQsuUk/cncTgAgqpK+U1lsPGm6NFKwDNlQk4ZcrVs22rriwSY+Db%0AgfKSLHavmdOkNvZvfNMufVGrlRzZ/p5d2qrL2YM/cpYfbd6/MeZPJ/d9YfNxzBEiRNNZ6Gv3dq2l%0AqUJ+a+SH6cdZ995FZv49WLdN5izh8c/FKFt7f05jxWtnrlp71zr+kbabvChcrZsV8xzRk8CnJ5ks%0AM2f2U0tycg3DR+SxbWsAf6wwtJc+c8Y2pfbs2Rr2JSjF2P51HHB37apmxHXisZrClClFLFvmzdkz%0AhqEyNRqIiDQcUImIzOLM6WB+Xe5nVLcxRHYcY1aYjmg/SreceMR4tiUnOYGg6H6AgMLV54ol3NJo%0ArL9/Uiv91q4WUqmc4Oh+BtuObjGdrdZe7F3VNHnCQfNSranAWx6ClywQmSAOoCk1VezJM282bokW%0ArQA0RybgiuOn8L3zFgp+WQGAa9fOVBw/1eR2HTioT4TQlvZCj6vdjX8ll1MqeLHTBvwiXHj2l/64%0AeuvNIgbcFcGAuyJ47/Z9pJ+ybgbJ3u1dy0ic9MPduUnlVvkB6OonWme+Efj0JHI+XEHpdtsyol+4%0AUGMU278+WVlqs3ViYrONtt16q/nZoPrtWDp2/bIzp4NQKAQ6dsoxyD7crauMtWv92bjBn9Fj9CP7%0AGg2072Dcv0YjCIS3H2k0qixIpER2GqtbF0eKDbl45Ld/FADoPXYO+/+apvOsTwAAIABJREFUb9E0%0AxzugrcmZBIWLN4IgoarC/KxMdPwNuuXsS+aTjtVSWZqLi4dopiYIErtlpbc3XgFxUM9/61oyb3Jg%0AiOAkpc2zo/CMD0dVUsmJ//xksl5OVSKVan1EoKbQohUAaFom4Kw33yF84TwQIH32qwDkffY1HsMH%0AE/H2G2gqKihepx/hqBvmM2rZ2xStWkvxhi2iyZBEYlDnas4iOGgdXCnhv5RCkrRNj7d9LZKfVsm8%0AgWKUhQkvtjMwR5n2a38WDNtOSV616Z2vQHvXIoWZVcT8k9Jk0ydJJn017IGtwn9zMuXQPSzrZfrD%0AbQseHmIY0XbtsykvNzTHqI0u1KlT80S706hVRHUaR2SH0aSd20x1ZREB4d3xruPjdXijeXPa/Wtf%0Ao+/4uQD0vWE+IIaorK4sRu7sgVdAnEFUOFPhFyVOcl34T1V1OXnph6ksyUWjVePuHU5I7ABqheQa%0AZQXqmoafvVO7P6f3ODGn0MCbF5N9aR8l+Uk4yVxw8QjEwydK519wNTHllOvg2iTivoFEPjhIty7J%0A0Q8kSV3l9P9zGvtvW4aqWDSDtYfwDy1cAYh+bg7J7y60eX9lRibpc1412l66bRel23YZbTcn1Kc8%0A2/xRdK4l3LxllBc1zT68tdNXMspsmRYt2dpUKilDjWj73lbQ+zmkavUjYTJkeAn+uGJs835As5li%0ALNugC4KEse1N/36bah7kE+piYJffWIqyqvAOEafhXTycGswE6xehd46q69hqLWuWnGfNkvNM/bkf%0AkV3Fj+uczUOZ1dU2J3J7t2crTb0P9ubczsv0nCiawbQf5NdsCsC/Ae0/Mn+bNk4crxdO9J8xKbZs%0Asb/CWVmay+FNS+g/8XWkTgoiO44xqnNm3zdUlpkXRFTVpexdNZv+E99AEMTO+gR3tLlPMoUboW2G%0AWOyvNVRXFpF9aS/BMWKo2uCY/gTH9Le5X82FRNqixTMHdkLqIifywUFUphdy7Olv6b/6Pwbl6grR%0AjyfqsWFcXLoOgHGhUwzqaLRqNmR93Ohjt+xfmD08pxxcce5d3JnPnjx6tbtxVfHE12hbGUXs02ww%0AWb+uAnBeW29k8x8hQIacIZIbkfyTvqOPZCSntQfI1F4y24++kfdwLm8bl/L30TFoFGdyNjG0zVMo%0Aa5o+ldz3tjDWv28+k23dLLBFWcbZUDd9nMhtr3UGYPSUOFa9edbi8UY/00a3vPVL8+fcEB/clcCS%0A06JAI3Vq+jvG3u01lqbeB3tzeE0Wd78lZmrtdVOo2aRtTaFk2xFCXribrLf/Z1T2+Nbb+HzEb0w+%0AcDcf9vkf45cOZe3zOxg8vSfxt7Xl0vZ01s/ejW+sF17h7lzaIUbTuPWrMfz+iPHzGTkwBJ8oT4Li%0A/Qnu4seGl/eQffyyUXt1aTs2itELBvJRX7F/N344guB4f767aRVVRdYL7GVlWlQqLX+v9efc+Rr2%0AJyhx9xAYNdIZDw/xt3b/A/YL+ZlxYTsZF7br1vetfhlXjyBiu0/C0zeaGlUVOSkJpJz626r2NOoa%0A9qyciZPclej4G/AN7oRM7oayupSS/GQqS3PJOK8PYV2f2vj/PsEdCIjoiadfDDK56CheVVFAXtoR%0AmxxfE4+uIOnYSmK63oRfaDwyuRtVFQWUFqSQm9Kyonw5uLZpN0dMlHf4Ycs+iL4D9N+/+nH/u3ib%0AH3C0RItWAHL//JWo/8ym9Kg+jFjBttYX8rGlMO3HXpRcVnJoTQ7XPRrJf+86iMJVSrcxgWi10H1c%0AIJ8/fQyAxz7sxt5fMwhp586mz5Lxi3Dhltnt2Pd7JiMejuT9+w4x5bueyBRS1rx7kYfe6cJLA3fg%0AHexMQKQLvmHiyG5BRvMLHC0NJ4yn5Iu4zEHNlia1q0LJFs1v9BCG4ieIzoCdhD5UUk6h1nRsd2/n%0AUBJSfgDA2UkUBHckfsJ1cdYl07PEqKdiLQqeDy3TZ9H9/VVjE6WE3zJ0CsCQ+yMbVADqJgA7+Ifl%0A0Jf/Jpp6H5obnzAXCjPsO0PhOVw0r6uN91+X06tE/67jy8/jFuhK7DAxjOKudw6z653D9H9GVLYL%0Akoq56+fxfNT3f8Tf1pY107aZPd7FTal0v68D397wJw+supHvblxl1F4tkQNCcPFR6IT/617px1/P%0AbUet1NhkIhQdk82NN7ow7Vl37r7blYoKDQcOKvlwWRn7Epo/AlRFaQ4nd37SpDZqlBVcPPyrzfsX%0AZp+lMNvy+6GxaLUako79QdKxP+zabmMRBAnu3uG4+0Tg7hOBh0+EzkehPvWz1tbH2rwLDbVTi61Z%0Aceu2f+n4KjIT9UlMw9oOs5gdOj/jOGf3f2/TcWuJ63GbzgelPkW55zm1+/MmtW9PvHtEoipuONeC%0Ak5v5EM5BLrGcsCEQUItWACoSz5PyX/tEqWkQQdDPt5rAtXM0FadTLNZpDXw97QQAj7wvjtBVV6jZ%0Av1Kcor93USddvYKMSk5tu8ypbaJz2dNf9OD1sXvEfT/oqqv37p3iaImbjyj0FmVXoa7R/isF/1pC%0AhRijbU0V/utyRLuDIcJEFIgmMb2E4WzSGocABSitzsNZ5kmVqoRAD73trlprn4ygA++OYM//jGO9%0AB8a64ROqN9k5u8N0+METG3LoMiYIgMe/6MXnj5nOgj35R30kpXO7zIcydPORUV5o2fzMSa5PgN7Q%0A42zv9pqLpt4He7Nkwm5d8rE5G4cwp+dmVFWWnYHb9vflwj7rRrMtRfrJj/ZE4iTh1IqLdL2jLZlH%0AROW4653t6PlgJ9wCXNj/6XE0ai0nfxXN7YbP6sPJ38yHsyzPq6S6RBS2nVyczLan1WiZ+P5wPuyj%0An5loMzKCTje3MdmutaxaVcmqVS3HzMuBffDwjaLrsCkNV2zFBEb2IjNxJ1KpnP43NpyozS+sK4Mm%0ALeH0ni8pzGmc0ufqEdRgBmPvwHYMmrSEC4d+JjfV9PfmSqIsKEcR4NlgvfJEvbldfROg/ZdtU2Jb%0AtAJwJenw+zzO3jLfbHnFqWSb2r0SWXibwm2vtCflWDFH1hmOIJfVE3oECYT9Y0rw9i2Wk3j92/HD%0AMFRfQ3b69XFCRg2Whc6dmtWMktyhWx8gGctezXqjeqey19HWfygnstagqqkwmQ+gKUx6pSN9bgnj%0AyycPU1YgCkgTZ7Rn6EP6nAf/m3nC7P7f/ecYb50cjSARaDfQjzcOjeSzRw+RclQczojp5cMTX/TC%0ASaEXsr944rDZ9ubvHgGIyaV2fJPMuV36a+/s7sSYqXEMuV+fdfvThy2Pltm7PamTgHeIC96hzviE%0AOOt8IACkMglDHoiiKLuKoizxr/SydeYiTb0PIIY29Q5x0fUrKE7vdxIY686geyPFfmVXUZRVSVWZ%0AGrXKdASV3KRyA+Vu4eGRZJ4rZe3S82SeKUXiJMEvwoVOIwIYdE8kTgoJhZmVLBy102R7jaEwuYSh%0AM3qz462DtB8fw94PxVlN31gvvhm/kuGz++jq7lhykCEv9OLYL43PsmmqPUEisKzXTzy+7TaW37+e%0A4rRSEjensfWN/Wg1rXvwyIEDW3DzDkMQJFYJ/3XpNPBRjm55h/Ji63yIXD2D6DHS+uAsbXvdhZPc%0ADa1GjSCxb1LOxpD+v33ETR8n+rKbeEV49xTf4cmfbdNtq28CZCstWgFw8vQiZsY8tCoVgkzGpcXz%0AqSk1DrMnD/HFc1g3itYfpKawlID7RlG6+xSeI7qR991G2nz2HBcfEaP3ePTrQNCTE8j+aBWKiACK%0ANh9FXWJoD+0cE4z/XSPI+mAl6jJx1MW9dzvKDp4HwHtUT6oSs3DrGUfRxkOoS1pPquwnPunGvt8y%0AuXRYFLCCYt04uCqbEQ9HWtzvw4cOM2l2OzZ/kcKgu8P5cab50Knn9xXQdXQgVWU1nN9rOKIX/YNp%0Ap+7SLfvJ/8q2FObmqD1WTU4B6c+/3UBt++EmGGrzqdrzjdpfgUuDCgBABWU652A3TEeMKK7K4kTW%0AGgC2XPwAf7dYKlVFlCubbjc8f9BW5u8eQXhnT+btGm6yTmJCQYMZg2fEb2TRsVFIZRLkLlKm/GQ6%0Ab4JWo2VGvHUmgO0G+tFuoJ/FOvuWp5O437rrYI/2nv62D7F9fMyWS50EbpzV3mj7wtE7zZrQVJXW%0AsGjczibfh1ofBnMERLty80sdjLbnp1WwaKxxQAUQlbtb5nVkwJ0RAIS29+Cxz3pZPE5T8b1tBAW/%0AbaXrne3Y8dZBitNLOf93MgDeUZ48vu02fn/U8DfUcWIsnw1rvHmKufYAfrxlDXf8MI5vbljJlgUJ%0AjFs8mJih4Zz9K4mtrzsGUByIVJRkc3y7aWHOP6wboXGGTs/m6tZSVW7dDJ+xaY+As5sfvcbYJ0dR%0AfQbcpLfk0GrUnNr9GcWX9dnfBUFC+z734hfW1WC/7tdNt9oMyZTwn3T8T7IS676fBGK6TtQ5k8d0%0AmdiIs2gecv4+Qdz0cQza8CJp34tWFoJUgnevaKKfGIZbbCAalZri44YzvAICdcPEaml8ONsWrQBE%0APzfHIBNw3LzFXHzV+AcaPPkmUl/+Wrfud8tg8n7YRNWlLALuH22y7bKD5yk7eB6Pfh0oTTCeZspa%0A9qdO+Dc63tMTdQ7KglTC5eXbTdZriXz2lDgadnyTOJ304cPiaGrysWI2fpqsq7fhY0Mny4KMKr6c%0Aclyse1RMD7/sAf1I7H866h2xVrxhXuAt3ZSALCwAWWgAUi8Ps/VaM3IMbfXKtaWN2t9VcKdc23A8%0A+bPaQ/QUhunWPfGlBMsC7eXyJIvljaG8UMWMzhuYtX4IvuEuRuXfTDnKqS2mfRPqM6vbJgbdG2lS%0AyARY/dY5dnyT0mA7nz16iIeWdUfuYn5Epzinmndv3Ut5QcP20/Zuz96sWnTOrvfB3qx49QyrF5/j%0AP78NIDDWfJbfrZ9fYu275k1wrMWtb0cKftuqs7P/4wn9e2nlU6adRaUKy6N/qXtExennu0XH169G%0ArzDbXu1xKwqq+Ga8fkBj3UzTSpKDfzfqmmpKC0y/1zx8jQflzNVtOlqrlQdbqI0ClXFhG8kn/zI+%0AulbD2f3fo3D1pvfYlwzKPP1jKbls+bvVY+TzRttMKw5aLh1fxaXjq6z2g7gS7B69hP4rnyXi/oEA%0AyP3d6bzodgBqyqpJmGSYA2tc6BSSy4/hJMgIdI7hSMFaCpWNj7bWohWAgh2bEaRStGo1gpMThbu3%0AmaynzDD84WqqxA+xIJWgTMtFUymuy4LMj77VR6sybyOtzC4gabLt+Qn+zeR/86fBurkZgdaMgMRg%0AXUPj7O098CWPhp1cC7Q5BnliwoQYSrTGCkDHoFFE+fSmXFnAzqTPiPMfhKvcl+OZqxvVL1NotfDm%0AmKabbQDs/jGV3T+mNqmNC3vzealX46OCXIn2Pn7QftFFZnYxHHU2dx+OXAxh/DdOgOhA/fvPFcyd%0AYewt9mInw+g3k+5wZeZcT/rHNz2hlKpKw5IJuxuu2AASNxc05Zbt4J38rI+d7t/eh0mfjuSzobY7%0Apzpw4MA6ygrTTQr/damuKKIw5yw+QfqBoNiuN3N0yzsW93P1NDS73bfGcjZwgIQ1c+k34bUG610p%0A9t0sCvl+g9riHOJNVW4J+TtMmyaeKNpERsVZPGWBnCzawpDA+9iZ+0Ojj9miFQDXuPa4xhlOiYc/%0ALkYvqZsgLPvj1UQvfhx5RACJT/6X8/ctou3XL1KVkkPa/O8oP36Jdj/NIe+HzdTkF5s8VvZHq2j3%0Av5c4f7exnVrQo9fjPbY32ho1mUt/I2nyB8Qum4rEVUHiU++hVbaOmPfv3Xv1HV7+DaioRo7etttF%0AcKdCW2b1/v5CMEnaxodO9BYCjWwIw726EuzRgW0XP6RP5N0A5JUlMSB6iF0UAActmznPFRHX3ok2%0AcTJGj3dueId/eG6WJx6eEqROoLaPv3iTif16js7511T0n8Zy+Vwhnw//rcntOHDgoGGsTa52Zt83%0ADLxJn6PGzSvEYv3wdiMM1mtUlahVDQchqVFVolGrkEibJ5GereTvbngmNEARTUbFWTp7D2dv3nKk%0Agm3n0KIVgMZkAU6eaRjW6cLD+umdmoISzt+jH2mua/JTu1y06TBFm0STlqpLhqNeOV/+Tc6XhnGP%0Ak6Y4ZgAcmKZUW6QL0wngQyD5WD+SaiqHgDUoMBbw2gdex+YL/zXYVlyVhUZrOSKLg2uDv1dXwj96%0A3qnUUMuV6zC0Z9NH/u1N3cg/NfklJD9tPIUf/WnLDrrgwMG/kRqV9RGstBrrv00SqYzITuMMtp0/%0AaJwbxByJR1fQttedVtdvKRwtFBOCXSxJoK/fJLbnfmtTOy1aAXDgoDWST7ZBJKAQIZqL2uMW9ynQ%0A5uIrmI79bC1SE4+zWqNEECRotXoHIXeFPxLh6kU9cOCgqagyTdsrm5vhbSkMHvIKMpmrxTpbt8xu%0AsJ3JT3jw+jxDc6cdu6u56Q7jzLzH9gUTGWH8bujcO4vMLENhKzBQyrkjIfiEpTPreU9mTjcMaOAT%0Alq5bLswIp7RUw50P5rN2RYBBvfc+KmX+G7bfi8KMcO568DI/fe2vy3jsE5ZOflq4bj04NoPqav2U%0AZ4C/hPPHDJXcigot4e0yDMLzKhQC2Ulh+ISlc/JACGGh+nehVgv+keloTPhTpp0Lw93dMNFfhx5Z%0A5OTqr2Htta57neqf11/rKrnv0cZFhmvt2JKszRqCovvp/AtqKcw+Y/X+uakHW4wC0PvHJ1EEis9b%0AdU4JB+/7FADPLuFE3D+QUzOMQ33nVaeQV227X0irVwBqbcg1FVWkPtGwPZf/U7fjPlhMIpN83xyT%0AdQSphPD/zkDqYxybtWT9Hgq+X9PwcR6/FfdhZiJeaDRkzvsY5aUMi23UnlttPwWZE5GfvIygkBvV%0A1daoSXmoYbu3phL0woO4dDeOVKJMziTzZfuEprIGQSol4tOXkTgbOtzW5BVS8NPfVBywf/ZRa8nS%0AJtNO0CdfMjUyX58MEvFFrwBECe1J0VoOTVh3lgFAifG056H0Xxnd7nl2JIqJfDydgxkY/RBqTesw%0AW3PgwBQZC742uf3y15ZtjK8Fnn3ag1df9uKDT0qZu0AUsmsVgp0bgxgyOsegfmSEE7PnFfHpl2Vo%0AtdC5o4xdm4I4dTDErKB6682uTH/Wg+sn5bFvfzU9u8uZ86Lx99DDQ8LaFQE88Hg+q9dWIpcJXDod%0AyrRnPFj2SSmX8xsfmaSWbz71o0vfLKRSOJ4QwrF9wTz8lHicgvRwfvraj1vvERVBhVzg/LFQqpVa%0A4ntncTlfQ7u2MhK2BVGQHm7yPHOSw8jKUhMUnYFSpeX+u914/20fMi+GERxr+G0uzAhHrdYrTR4e%0AEs4fDeHskRDd/gCjJ+Zx7mgI99/txvf/M4wuOHeWqLA99OS/S/gHuJxheQDMVnyDOzZLu1eaQRtF%0Ah2WtRosgMVQyS06k490jisBRncndJEZf7ON3Mwfy9UEGevhez5EC67Jz10XScJWWTfkeMaqNxNU6%0A+9Za4d+ck6+ibSRR375uUvgH8Bw7kOjvXrd4jOgfFpoX/gEkEkIXTMZz7ECr+iwL9kfq40nU16+Z%0AFP4B1AXNO/IlyGVE/7DQpPAPII8OJfqHhUi93E2W2xOJqzNR3y4wEv4BnAJ8CJx2DwFT7272fphD%0AhXE0mPqOwfXJ0RqG+GordDNTU083YZDBepHWeFS0tDqPQ2nLGR43GTe5LwOjH2J/6o9sPL+0wfbt%0AyanUUO5+wI2DZ0M4lRrKqdRQZDKBtdsDdes33Wo4MursInA8KVRXXvsXFm48e3EqNRRfPwnfLPc3%0Aqt+mrelxji37g4zqTphkHEXnVGooX/1sOgToDTe7cCo1lK49TD+X1tDc59kY6rdpjtr72FzX3Faq%0ALpgWaK8lXn3Ziw2bq3TCP8CHn5WyY3c18Z2MbYF9wtL55Isy3Sj4qTMq5sy3nDb0iw99CYzKYN9+%0AMQ/F4aNKbrvX9KzLbfdeZvVa0cRDqdIS1lYUnhe95t3oc6uLs7NAZpaatHRxhD0ywolVf1Wi1UJN%0ADVw3TP/NP3VItBMPjsnQKR3nL6gIiBJ/D99/Yfz8ymUC3Qdk64T37/9XTnJKDQqFoQC25A3xPPwj%0A03UzJqWlGkLaiOe5bZ1+4CY3Tyx//23jgCPPTRWj3tW0EJ+aK0l1RWGztOvmZb1ZY0sl5EZRJt13%0A8/vsGWs+XHnITT10yxkVhrMcAYpom47d6mcA8j76BbeBorDkc8cYCpdvMFtX4q4XMHKXfmdULkil%0AhMx7CgCtWkPakwvQVOkT8fjcPhqvm0aAREL4ezNJn7bY5HFKtx7AfWgv8r9YQdlOw6RFrn3iCZx2%0ADwC+90+gZP2eBs9R0S4K/yduBSDn7W+pOpVooMB43TgcZbLl2YSmEvXVq7rl3KXfUXFE70chC/Ij%0AbKkYhiviwzlmZ1bsReRnc3XLlz/5lbJdR3Tr7sN64Xv3eNz6dWnWPjSEFu0/cXpFOgq9Oa1tXPzv%0AkZLb2awxHaGkizAACYYCYjqJJuvmV6Sw7uwik2VXkhde9mTqowWcOqFiz/Fg1u4I5PwZFeOH5XIi%0AOZSF73rz5+9iTg2JBA6dEz/q9066zNFDSsIjpPy5OZANe4IY0iObgnqji3/vDEIuh3FDcklLqWHg%0AUAWf/+DHqs2BdI40jKpUK9w+clc+CXuqcXUT+G1tAIvf86G6WsvGtfrZlLIyLf0Gmk7D/ua74of+%0A+BHbQoA293k2ltr9P/rGl2HXNTyo0lzX3FoEJynysACUGXloa659v5au8aKA/+JLxgL8dz+VM3SQ%0AgoH9FezZZzmB3Jmz4gygQiEYmNHU8sEn1ocu3rzN9H3r0L5pzpUnThnOUtY1y8nOURMepn//+flK%0AyLtsPNtQK2xPuN5Yyaw/Qg/w94Yqnn7ccBDrsYcsD2p17GB4nnMXFPPaK14o5ALVSvHaKuTit2Dm%0AK5YVLweNQ6Zo/gHH5ibszr6g1aIut/zMurbRK5pxHn3JrBQtBCSClEKlbe/9Vj8DAPrRfK8bh1us%0AF/jcfbrlypMXjcoj6wi5KQ++bCD8AxT+upHSTQmAGG7OXBz7/C//IOXBl42Ef4CKAycp/EWfsVXR%0AJsJinwFR+NdqSb5vDpVHzxnNXhSv2kbl8abH0DZH4PT7dctpkxcaCP8Aqpx8A6E/4sOGbVhtxX1I%0AT91y/td/Ggj/AGXbD5H6VNMjhDSVM1rDjLChQnSD+5zXGp6LgMAoyR0MlkwgRuhEpNCOLsIARknu%0AIEgw/t0Uaq2P9V7fbvJK4OwssGdnNcVFGlQqLaFhUiY/IoYt/fJjwyhJ63aJGWS7RGdy9JAoXKen%0AqenVTox1vPOIofkTgLu7QI+4LNJSxOdjz45q3nlTzKfQrs5H+pnnxOe2e5ssEvaIz3hFuZbxw8Tr%0A999PfBk3QS8w3H2jaFc9/iZjIUIqhQ1rrXdwq09znueVwJ7XvDEITlLili+gzU/ziVgymTY/zSdu%0A+QIERcuK6GFvhg0WlbJj+4IpzAg3+PviQ/EaBgcZDgw8dJ+bUd0/fg4warsuDSkQ1iBt4ismv8BQ%0AoC8q1q9rTWRM3ZNgus+mFAOAhAPGSrvaQrbm+tewMCPcZL1a5Wn5D/66bV98JN6bz76yPhqcg38H%0ATp4uKAsbTiZbU6pXtC+W7mdc6BTGhU5hZPBjHMj/08Ke5mnRCoDP4OEASF3diJu3GKmr6UQyOW99%0Ao1u2ZILi3D4agKrTxkklBCcpwj9vrLwPzHuR141jHzT7EbP1LFG8Wp84zLlTrFX7WOPf0Fy49hTt%0A7NRFpaiLzb/ASjbsBWjWBF/+j9+iWy7dnGC23uVPrm5s70ztJaNt3vibqKknVWtaiXPGlTZCPO2E%0A7iYFf2ic8A/QMch0gryGmNllIy922mAUN94aysv0H9dLiYZKbEaa4Xqt+YspZ7xd20x/6E+fNPZr%0AWLdaFM7j2usnOyf/I4yqVMYf+9rR9vse0b9rki6KfVvygeG0/sx/nDCff8b26e3mPM8rgT2veWNo%0A89N88j5fxcU7XtH95X25mjbfz21451aM9J9LGhSdgU9Yusm/FX/qhYl3Fvnw7mIfNm+tMqhz14OW%0Akz5ZSINzxVD/n73zjo+i6vr4b7aXbHrvlYRA6L2GIAIqvipi18cKgmJXEAQ7YkN9FCyI/bFg7yC9%0A99ATUkjvPZvtbd4/luxms2Vmd2dLYr5++JiduXPvnc1m9px7z/kdvX1j3BYEdRMLlCrn+rf3ftvK%0ALygu0WLaZPOu4VVzhWhq6v87VN6mp7hFX6XjRAV4ofaLJHbTstMc9lOnLMKWuvewpe49bKv/0OWx%0A/doBCM2bDQBIWf48Sp9fhsQHrau9AYCq0GzQRz+z0GYbXqJ5Ja3xDWvJpJ67B/IjZ2nNjxcfRaud%0AI9jB9Ixlg9L9FRlXYInNq54tH//ksG3P5OjuXAvmJ2T8yOo7HG9R994Z8AXdVXn10GG/4Q90gLrS%0A4hHDNso2tjhB7naqvZBjO8fFk7S1mr8Aez+3ba3oFRXYTlTuXkGOiLRc6TxuY9WyOyqEbUP0qHcs%0AendMOwBExVhe8P7bxs9bz/jgO+4RgyRtG+/O4On79CRMvufO0rnNsrBa51bnQuz6IgcOGd/v2bPo%0A5bzddbvRsLj+NstnT2x0/1MBm2InTC8i3Ptmzuz/M+4azpwhQOylZ8n/3eS5Srv/VlSyvv+eFr9i%0AFC5IXXqZzfMTfn0YAFD+4S7TMQIEBgdNRRDXGBbEJlxb+PHrHAB1fR34UTFo37MdAEBw7G/vyg+d%0AgXjiMHBjbK+yRj5+h+lnW4W7JJdNcHO2nsOXhcYkM8aaflaecqxK09OKk8ya6FEjXJFPX+rLVxwz%0A7AABFgygv/LThXYUk6csVISo2GmwLGY0J2s57Wu9CVPJb4SdpT6l0rkVPWfi5d9b14XFj0jw8ddh%0AuH1+CyQSo1Gx7GHPJLcBzN2nJ/Hkez6ANccuhYl9vCEUUcmu533afH4VAAAgAElEQVS99Kx7Cbr+%0ARk2tZU5AN5xLFs72nc7nl3Tz2Vdy3HmbGJmDuCgqpvdd3B2u9On7oTh3ycG/UDSgvMY00rYKCCXu%0AyWf7GoNai8pP9iHp7qmmhGB+VKBJGQgASl63VPiZFXM/DjZ/iwBuGDq1TZgYsQD7m+jXP+jGrx2A%0Amo3vQpiUgtYdxqIHdV9stNu2ef23EE8cBgCQ5I1D107L1SBOmPGB1/6NbakkdqB5C6ZbftMd2EEB%0AiHjoFlPYkTv4UtuaE+laUSputG3VFKbQNfq/lBoJEqQTxn83VWQxWsh6TGLNddhOhg4cNtgOxaFK%0A+h0VP9/peXmbTBuKJgAw4dLWerOXt9TLL+owaqxR7Wf9p8a/iz9/cT3+vxt/u8++Aj81Fuoys0Mh%0ASLcdk93feGx5O9atDUHZ+VhcOb8ZhRe0iIxk45YFIjyzLAjhieaQlK4uAyQSFsaM5OH4pUT1f36L%0ANIUS9ReGT6hHa3U8GiviMHRMPZpbDMhI4+DoXuPO/4LbXV8pfnRZO+68TYzDu6Lw8mtSvLO+C3oD%0AiYnj+Xji4UC8/Fonjudb5xM8saIDb6wJxsTxfPzyh/vPiQGsaak9g6ikcRbHWCwODAZ6q03+UgW4%0A5pvDaPzrDIavvx38KPPuvKZFhpP3fQqdzNKBPd+5CzJdOwK4RjtLxHbNoff7x4Cy0hxLraqpctiW%0A1OlBcNgIu/saCwdANDrb9HPnn/uYn2Qv4tc9YWU4kzo9tHVN0HfIoJfKPBciwzAsoe1tVU9d5wiC%0AY17hMahcU13pKyjQhe2GzWCBjUQiA0EIAwtsKCFDI1mNdlgX/OmmQ0m9yqrU+nfBpOJCLQYN5oLF%0Asg6xmTTNvc/WB+904f6HJZg7T2islEuTm69uweHz0Rg3iY/R43goPO/+ip4n79OfcPU9t0flw28j%0A6Z1HrI6XL7StzNaf+PRLORoaDfj60zAc3GEZhlpTa+ksJg2uQ1tNPLb9YV4lbWjUIzql1m4Sa1/E%0AYAASMmtRdSHOohiYWkMiLt19hbyQuBqcOBCNlU8FYuVTluGTjy+3HQO46XMZ3lhjNMzuXeL/C1Z9%0AkY7GIsg76yzkQJOGXoHyM7/Ruj4hc6anpuY02k6FqfgXFdlBuahTGCMykgNGokhKrSZpC792AIRJ%0AKYi/b6nFsZJnHrPbvvG1zxC94h4ARmOxWxYu4gFjpTe9lF4GvjsyljGrF5mMf015LepWrbfZrq84%0AALqmNpeu0zYzHxrRU+aPLXFcTbO/YIAeFeQF6oY9OFxpLXHbm8LG7a5OyStcO7sZ56ticbYi1iSP%0AGRvHxu87jYbM7MmNFD3Y5903u7BwqQRvrA/BZXMFeONlKeQyEkNyuLjtbjEEQgL33Gz9hd3VZfyi%0Af2y5MW/n7pvc/1L35H36E66+5/bQ1rei9IZVEGQmgp8YBVVZHdQXPSuF7E/8/Y/SbhGvnpAk7Laz%0AdbypSU+rX3vX0znnSt+9Xw8bX291jUxGIjSeely1mrQ7v1UvdGLVC7YXR0ZPbqDs2x76gU08j1GS%0AvxkjZpgXA2LTptJ2AOL9yAFwhm31H2B4yOUQc4JRJstHg9Ja1ZIOfu0AxN25yKHB3xtVgVkHPfKR%0A20zJvgTPuM3TsGaT3Ws1FXXgJbtfVII/KAmAcYXanvHfl1CeKTHWPoCxyJaOpmGvOm9bk54p+IOS%0APdr/AL5nWGodjhXG4H8/W+b1XD2zCTXV7n2j5iTX4X8/h2POVUILyU8A+HiD/YWC5Y+0Y+3bRjUg%0AaSczChSeus9b7hRj5QtBFsfm3yTC/JvMznPPmHxbhb96HntrrdThe0OFq++5I1RFVVAVOd4ZHmAA%0AX9AtGPDoMs/lCQ0AyDusHf/0UQtQmu9YCTA2faqnpuQaBIGQscngSOwXRmzeUWD6+XS780p8vfFr%0AB6Bt9zawRWLoFdYFO+whP3IW4vE5poq1kjxzfJi2xv5qWsevu00FupwxdHvSM0SlY/NW++24fv22%0AW6AqqjD9HPR/uWj9+Ge7bXtKmkq3HPDktCAcluHwPOFtOZQBHNI7+fO6OZYhTD98o8AP31hqIet1%0AwKgM65U+Ov1301ivt3vu1mudjwv++zcV1r5tXNFmCk/d59efyfH1Z/Sfnc4k6I7Jsj9fpt9zW0Q/%0AfhMa3vzW5rmUTU+DLRGh9dvtaP9pj802A/w7EQzOQMiCq8CLjYK6sgYNr7znsbHOHTMW+PvsK/p/%0AgwO4RvHxbzBozM2m11FJ42DQ61B22ra9kjTkCsQPmuGt6VEy9pvF4IVTFzXrdgBGhl6Bk21/uT2u%0AX1uiovQsiNKzLI7VbHK8qt783remKrDsoACE3jEPACA/cMrhdYpj50w/x655CFX3Pe+gtR16yHY4%0AqkoZtewu5/v2IQaVBiwBD5LcsQ4dgKgn7zT9rK2zH6PuDqoL5RBkpRhfEIRt/UgAYT3qBQwwAFN8%0A9JUxvO+Dd5hzAAZwHvHoLKRvNhb8M6g0KLvD+HPMk7dAL5Wj7qXPkfDqYsgOnYO2fiD+egAjqsIS%0A1L/wFiIfvhcsET0pVWeoLopDdY3OVB342ps88z3oKsKACITGZIMvDAFfFAy+MBh8UQg4PNshtZOv%0AfR0AoNMooFZ2GP8pOqBRdqCrvRqdza6FnjBNc3U+UnKuApdvllWPSZ2EmNRJkHfWo6utAlx+ACSh%0AyeAJzG10WiX0WhX4ohBb3XqFyMuHghceAE2LDBde+BXqFurvlhZVJSNj+3UdgJpN663+UUKSIC8F%0A3IUsuNy0Kt9MozBU569GnVWWkI/oVbbrCXQjGJJmPXSP6ikhN82xeZ1o1GCzAdtHqHnEnFgXu/Zh%0Am21Cbppj2tlo/Yxe/J0rNPWo4ZC06TmbbdgSsV/kWHAIHlK4OQhnx1kcF7OCcLn4DjtX2UbCCkUC%0AZxCT0xvASfh8AuMn8XH+zICcn68hOGxULn0LpTesguJUCSIXXwsAEI/ORNOGn6Aur0P9q/9D5H1X%0A+3imA/ybKCrVIj2dg4vlOoyd2oDd+3xTv8ceIdFZSB56FWLSJiM0ZgjEwXF2jf+ecHgiiINiERqd%0AjZjUScYV9Ixcz0/YCY7+9QL0emtxEHFQDKJTJiIsNsfC+CdJA478sRpNVce9OU0rEu+cAgA4dvP7%0A6Cqsg6a5y+6/bqKF6eCx7IcK0cWvdwAyXlpn8Vrb1oqKdS9TXtf0+ueIWn43AqaNMh4gSbsrxT1p%0A/34bROOHgRsdBkFmMpK/WgNtYyvUxZUgWCxwYiPATzEbc7aShXVtneCEBoElEiDh3eVo/uB76Ns6%0Awc9IROgdV4Ml4IHUaE15CX0Bg0yJzt92I+jqXPDio5D81Rp0bT8CdWkVuDHhxiJql3Y/dG2d6Np+%0A2GY/YfdeC05YsPFfeLDFeyDJGwdJ3jjoO7qga+2Evq0DyvNlVn0ZVBqoCi5CkJ0GgsdF8ldrIP37%0AADSVdeClxiPw8okeex+cRUdqoCClVsflBv9W4BnATHgEC1v3R4HDBTgc42f8hqv8a1Xv34i2sQ3a%0ARqNAQcO6b5H29XNoev9ngMWCQWV00OQnLiD6kRt8OU2PEfXYQsgOnUD4XUaBi8bXP0DUk/cDAKoW%0AP21cBCMIJH1oqYqkbWhC3eo3TK+TPnoNsoPHETBpjOlY6+ebITtw3HS+6d1PoDxrFiIIumImgq+e%0Ahcr76dUbiX3hSXTt2I/QW681HdNU16H+xbct2kUsvgOikUPNbSprUP/yf02vOZHhiHvpKYtrqpY8%0AbdptpzsOFVTzcMRlVzpXkX0AZjn820qkj1pgJQ3am7b68yg8/BkAoLHyGBKyZnlhdrbhSATQtDqX%0AA6UjNRgSnGtx7GSbbYl7h2M7fYUX6Z0AnHC/teybLZTnLm1LXaoaS2f1v5vaJ95E6O1XIXD2JAAA%0ANyoM3Cj6mvY1D72KpM9fBMFmgx0SiOin77E4r5fKUb3kZYTfv8AvVqnp0r75H+ia2hF2r/HhKrls%0APCSXjbdoozxbgsZXP7XbhyR3rN1z3bCDJcbqyGnxYImENp2JhjWbEPviA+BdcsYC5062alNx+0pE%0APnKrhQQsE8RyUpHKHY4y7WnEctJxXGVMxBnOn45mfQ2G8ifjHzm1Ck9vRgryIDN0gACBQFYYjqv+%0AAQts5IlvQqH6CNJ4I1CuOcPovQxAjVoNyOUkJIEE/vpViSeXDiT0+QPcKLPMMic0EATbvJnNEhhr%0ANRA8Lkj4T9E0pgmaMwOVC59CwtvPI/z+21G58CnErHoEkplTIP1nD0CSqFy0zLz4xWIh6QPr+iAs%0AoQCVC42GdcDE0Qi760aTA9D2zS+IfOBOC2M/+JrZaP7wK6fmGnrrtaYxAKNjwU9NhLrMmMAtHDYY%0AopFDrdqIJ4yC/HA+ACDupadQ//J/oak0KvhIpk9A4oZXLK6hGocKOvPwFnWl+1BXyqxsuSf6tMWB%0An5+kbuSh60vzv0dp/vcIix2KmNQpCAiJB0GwIJfWo6H8MJoqLSuIqxXtbs/XHdqPlCF8eqZT17hi%0A7NvCrx2A3nAkgdSNLiE/eg7icUYvnir+vzdtX/6Bti//QMDUUZBcNgG8xGiQegN0Ta1Q5Bei8/e9%0AINX2degr/7MKguw0hNw0G7yEaJBaHVQFF9H21Z/QtXQAAFo++B4tFI6JO3KknqBr9zF07T6GwFkT%0AIZk9EdyoMOjapJDvz0f799sor2fyfupWrQdLJED4oushzMkAqdNDfvQsWjf9YvrCa3rLuS8pOgzl%0ATzEZ+HW6MtPx02pjsqGEFQoChNOGRyg7GidVOwHAFB40lD8ZO+XfwgA9dNCAB+uY1VHEdNPP+eRA%0AwiPTdEkNmDbKdfm/ATyDrr3LlAMAANVPf4D0zS+C1OkR9eB8VD78NmIevwmyg+cc9NK3UZw+DwBQ%0Al1ZA12LMc9DWN4IT1iOeuefO96VCEwSXYxGu2vy+ecFCdugEwi7tKgBA166DCL35GnQXqiAuldZV%0AnHBuMUJdZhmzrK1tQMiCeWh41RjWG3Hfrejaud/ymouVCJl/BeSH88FPM6rrdRv/ANC15zBCb73O%0AQvKbahwqqOYxgH3GXh2NrClh4InY2PSgbxar3i6ciUcG7wAAtNadQ2ud///9F738O8KnZyJoRCI6%0AT9FXNEsJGAk+OwB1ikJIta6JK/i1AxB/zwOmn3VdUpS/8aKD1paIxxhXfh0p/1Ah25cP2T7X/uhV%0ABRdRv3qDy2P7M9JthyDddsilayWSWAj4wWhuKaBubAceTwKNpgsGhcojRr6zhLPjkMYbjkL1EXAI%0A1/6k9KQOURzjl1y3MyEgxDBcqiSsMijAY1k7AKFEj0JA/Xexc4ABLKhY9Br4yTHgp8RAuvskQJIo%0AvWEVACDqwfkm56D7WH+EVBirg5IGAwyqS7HmPZ8BLBaSNqwBWCzomluha3ct9FBVXIbIpXeh6Z1N%0AiFhyB7S1zjvE+rYOi9fahmYIMs2qcQSfB0neFEjyplheeMlp4cXF2O2bGx0JTU09rXGooJrHAPY5%0A9lsDZO1aTLoxjrrxAGZIEgXP/Iihr98I0kCieUeBRbx/Tyo/Ne7ezIl9EIdbfoBKL0NqwBgAJAo6%0AnV8A9GsHgFbSrw0IHtcU/lP/0kYmpzSAm3R11aGri77cYG8iIoZAoWiBRuMbFRY9qQMLbJNhDgDJ%0A3CE4ojRKckWwEwDYzoFwBI8QoFFnuXpVp7uIWE4a6nQXkcgdjA69887sxOT/4FjVN9AZ+nfl5AH+%0Afagr6qGusJYjbXzvRzS+96MPZuRfJL7zAlQl5Wh801xdNOmj15zup3HdR6bQIeHQLNQ8/oLTfXCi%0AIy1ec2OjoG0w59KQWh1k+4+i7ZtfbF6vrrRf4EvbYI67pxqHCqp59DWG5IZDGMjB8MsjkTk5FF8+%0AcR5nd5jfjysfTsOMuxNRerQdH9xnjpQIjRNg6ZejweGxsOGuk6gvMcaov104E2uuOIRHvxuLxoty%0AvH0zvQRae+PYQxLGw13v5CB5RBAuHuvA+rvMC7HhiUIs+nAEJGE8nN7WjBN/NKD4kHXB0jvfygFJ%0Akvj8Mf/eBZi8zRx+RLAIRM4aYrdttwNwtmMHOjRGR7ygczdmxdzf/xyAjJfWQV5cCHnhOXQeO4To%0AG24DWyxB55H9kBWctXtdwruX4hVJEgaZwm67AZyBwPSpz6Go5BdkDboWe/Y9C5IkMWb0EjQ2nkZA%0AQDQMei2KSowKQFMmrUDJxT8RHTkCp88alXvYbD6io0dCr1OhofGUw35HjbgPrW1FIEkDWCweKip3%0AQiKJRUhwGjhsAXhcMdo7ymFv2Xvk8Htw8vQmjBpxH+TyRhSV/Ib0tLkovfg3hg65GS2tF5CdtQA7%0AdxvDkqZOXoV9B4yrhnm5a0zHe7ND8TVGC2YhhB2FZl01Tqv34IRqO6aLroee1OGUerepbW+ln3/k%0AXyCak4xh/Gmm8+fUB1Cnu4ht8i8xUTgPQiIANbpiFGtOoEZXjOH8XGTxxmG/8mdEsROd/q21yitw%0A2SBjLs2Fph2oaDtGccUAAwzQHyD4PGjrzIsGggz6K+EWGAyAwQDhcOOuur7L+aJtvHjLFXxuTCTq%0A17xret284XNEPnyPleHdHa7UHfrDT0mAurwaACDJNQo+9JTcphqHCqp59EVue3UIHh2yE6SBxLpz%0AeVg1dR/k7Vos/HAEagu78MTwXUgYIsGbZ/PweM5OcAUsrNo2GY9mG0NpXj2Ri1euPISOBuMu04Tr%0A4/D0uD3ImBCC1/Jz8dSo3Q7HtzeOI0gSWH/XSei1BuTdnYhlv43Hq1cfAQA8s3WSKcwnLksCWZv1%0A4tYdbwyFTmPAV8vOO/t2eZ0Ds153+poMyXi0qquh0suQLB6Owy0/uDS2XzsAAFD3xUYI4oyGj2TY%0AKJQ88xhSV75k1wGIWn43WGKjPFLNo86/sQPYZkj2Ddi7/3mQpAFd0lqkp12JktI/cPyEOcwpL3eN%0AyQEASDQ1nUVj42nTeb1eDYW8CXx+IGW/PF4AFMo2NDebvfeurjoEB7VC2lUDudzxanhd/XEQBBuB%0AgfEICkpEbf1R1NUdBQCcO/8NAEASEAuCYIEkDdDpVaZr29pKHPZ9QmWZ70DCgD0K6z9AW8nADboK%0ANOgqrI6TIHFI+bvV8dM9HIpqXbHFOS54DucJAMXNe1DcvAdctgBjE25GVuRMKLWdqOk8g4stzBdr%0ACwiIQWrabISF0U9qUsibUHrxb7S2XKBu7IdEx4xCUtIMiETh1I0BaLVylJfvQG2Na2F0vsTZewWA%0A5qZzKC/fTvk3609ERY9Eevpc8HgSyrZSaTVKiv+AVEodv6vXq8HlUssuMkHD6+8j+snFkMwwClqo%0Ay12vmNz41kZEPb4I0u2uJZBKt++z2H3QVNVCU1Fteq08X4SuHfutdijqnnvT5MTUPPEi4t+wDOmq%0AenClU+NEPbYQnNBgcMKNSeRxLy2Drr3DtEtCZx59jZIj7SANxoWyH18uxtVPZOCblQXInhaGjxYZ%0AF+Kqz3eBfUnlbMGzWfh2VaHp+g135ePe9cPxxnzj9+dvrxu/H0sOt4MnpC64aW8cR/Q06nd+UoWr%0AnzQX/iQNJBaszsT3LxSh9oJ1JMBNLw6GRqXHt88UWp3rL7Soq5AuMSsdBXDNQjXnOhw7Vz3xawdA%0AXVcDEAT4cfEQpfeo/NojsSn5qzU2r5UfOGVKuLXHFXuWmn7WSlXYNs8yXGjS+wsQnB2Nv6bTX0Hw%0AB67Ys5TxOYuE4YgINyvqNF5awZ8x/SUUXvgBnb2+/PYffAVDsm9EeNhg7Nn3nNP9Hj76FkKCU5E7%0A7UWcO/8/tLQ6Zxw2Np1BRMQQ1NUfR3BQCqIih+Ni2VaEhQ5CSsplKCr+FWy22YA+kf8BUlNmgcPm%0A48y5L50ay1cIIKbdVqtX4WCFUaFpeOz/ISN8KjLCp0Kp7cSei++7NQ8eT4LRY5ZAIAh26XqROBLD%0Ahv3HrTn0ZNfOpxnryx6JSdOQljbXpWu5XDEGDboagwYZNepLS/5EdfV+iqt8hzv3CgARkUMREWkU%0AZJDJ6nEy/yPodCqKq7wPlyvGuPGPgMejrsjZk8DABIwesxiAcfHg9KlPYW9nUqXqgEDgftGhxnUf%0AmX5u3mCujdKy6RvTz+qScgs1G1vYOm/rmKroIgCgfbP1IgUd2EESyrm0ffcb2r6zX0NGL+2i7INq%0AnJ7vm6vz6Gsopea6JV0tGgSEmuW3b3nF/N179BdjOF1wFB+dDea/z45GNYKj+W7NwdY4jrjr7Rxk%0ATAzFns+q0F5v+ax4dMhODM0Lx7pzeWiuVGDj4tNoqVKazkvCeIjOoP/d2Bdxxsh3hF87AFUb1iF4%0A4jQoK8ugrqtB296dyHhpHao/cqzJ2/7dVnT+7jgeKnn+cABwaCgfXExfPtRVJn90Iw4//BP0Sv8u%0ALlRZtQcCQTCqTIaK0YvXauVoaDwFLrfnHxwBgMT5gu8wOOt6l/oFgPaOMuzeuwq5017A7r2rTePx%0AeRIaq4kkIsIHo7xiB2SyBiTET8bFsq1ITJxm2rWICM9GUfGvAACNpgvJScbS4MWlf1C9HX6BgKBf%0ACCSAH4GJSbeDzeKhtGU/dpa+C41OjuTQcZiTtRxbLljLA1LBYnEwddqzYLH8+jHCKBmD5iE+fhKj%0AfaZnXIn0jCtRXrYNFRXMPNiZwBP3GhAQg6nTnoVOp8TBA2ttFu7xBRMnLXPZge1JaGgGZuStQX39%0ACZRd3AKNxjJcRqlsRXBw3yoECQAhC64CqXHnO4p61ZcZvDVO3yFrinl1eMy8KBTsMSvGfLeqEHqd%0ApbN6+Ic6TLwhDhcOGOPqJ90Yh6O/mBO/eQI2NCo9nMHWOI4YPjvSFOYTnmj9PXduZwseG7oTr+Xn%0AYvnvE/DE8F2mcxuXnMZ9G4bjhuezsPnZvrmr7C38/pu749Be8wuStKoN4Kq0pDA6EHqV743uoMxI%0A6kZ+QFPzOSTET0LutBegVLbieP4G6PVaNDSeQu60F1FSal4Z4vECMHb0A+BwBKioNP9h5uWad2uy%0AB9+AnbtX2O136JBbEBGeDYWiGXv3m5POGhpPYezoB5EjCne4swAA0VEjUVD4PVSqDmSkXwkAOHX6%0AU0yeuBx6vQZnz/3Pov3Fsq3QG3z/maCLANShBOnhU5EePhkGUo8jlV+hU2W5+lLRdhSpYc4XT0tJ%0AnYXk5Dynr+urCEXhmDDhcY+OkZI6Cymps7Bv7/M+XSH3xr1yOEJMm/486uuP40Kh7xJ2AwJiMHbc%0AQ4z3GxMzGjExo1FZsQtlZf+YjivkfauIHCcsBNzYaATOmoaaJ5xP/h3A91Sdk2L1jslorlAgc1Io%0APnnIGD69YsJevHk2Dxf2t0IQwEHyiCA8MngH8v9qxHUrBuGxzWOhVuiROjrYImb/xQNTUXSwDUNn%0AhFuECk26IQ5pY4MRnSbG1FvjceFAG5orFHbHcYSsVYOlX45GZ5MaobGW6ndvnc9Dwd5WiIK44ArY%0A+Oop6zj/jUtO46UDU3F6axOKDlonCA9ghCBJGiVyvQhBmD34jJfWWRj8Cfc/guoPnKvq15upn9wM%0AUVwQWBw2CA7L5AScWPEnWk4YYwUDMyIwbPlMBCSFQtOpxM751sWtrtizFH/PXI+5O8xSpQcXf4+O%0AAqOnLIoJRO63lmENVb+exbl1uwEAs7caqzayBVwLR2TbVRth0NL3rgNSQjHts1tNr0u/PIb028ea%0AdjYIFoG5ux60uEZW1Y69txvlM8NGxGH8O9dZ7YRcsWcpds7/BKoWOe259HWmTHoa+w++4utp0Cad%0AGIZkIsv0erths1Wbicn/wZHKr2Ag7X+mxibchGPV39Ied9z4RyAWR1E39BFMhwANyvw/xMVNYLRP%0AKoqLfkFt7RGvjgn45l5JUo/du57x6pgAEB0zGoMHO96hZAKZrB7Hjhp3rcPCMjFs+J0O23sjhI0u%0AcWtXgCXgo+mdTS7nEMS+8CQ01XVo2fg/6sZu4K1x+hJDcsMx5upoxpRweurs9zcCpowFLzURICx3%0Akdo+dy3B1l9wZOL7/Q5AT3hhEW73se9uY4xk5qJJSL5uGLbO/sCqjbSkGfvv+RY5T81ExHj7yitz%0Ati2xG0I09bNbceGDAyj7xnYdge5xr9izFNuv2eRyCNC0z27FmbXbUfO30RMf+/rVFudJA4m/Z7xn%0ASgLq7RC0nqoFAAgiAqBqNm5XhwyJBoB/jfHP5wdi4vjHcfLUJrttWGAjgxgGLvioRwVaSd8Xh6Kz%0AA3Co4nPKNs4Y/2PHLvVr459pJk58CgKh+zHbzjIo8xpERObg1MmPvTamr+6VINiYkfcK9u5ZDb3e%0AOztwsbHjkJl1rVfGCgiIwfjxj+LIkbe8lgjNEosQfP1stH3+s1v91C63nWPnDHWrvSPG4a1xBuh/%0AJG5cCxAE9B1SkHrnwpv6Mn7rAARPNEolJj1kTOgxaDSoWPeyL6dkxdEnfrV7ruKn08i6fzKkpS1o%0AOea6+oJDLjmq3cY/ABx/+g+LXQkAJuO/588sHhsGjfGDXvnLWUz6YIFpp2PMa1ej8iffVPLzBWq1%0AFLv3Pmv3vBABmMy6wvQ6GomQE1IcMmyxe81lrBsYnaM7hIoSES62lgAsbt7tVD+JSdMQIIml3b62%0A9ggqK3ZBrbYuQMRm85GQMBkpqZfB3bhdmaweba0laGsrRkdHGfUFNJkw8UmfGMTdhISkYcTIe73i%0ABPj6XgFg2vQXsGf3ahg8HIYnFkd6zfjvRiSORGbWdSi68JNXxjPIB+SvBxiANgSBqnuXMd7tnOgl%0AAIDirsMokztXVHZ6xO0AgIOtm6E1qBmfG+DHDkDHob0QpqSh/mvr8Bt/QVbeavdc0YcH0bS/DBPe%0AnQ+CzULDnovIX/0Xo+MLwq3VKkidZcVCgs3CnG2LQbBZUNR1QtVkreF8/q3dSLomx/SaG8DH+Xec%0ALyrRXxnJmmZ1TIxAGy39j8SQ0ciOmoV6aQECBdHQ6pUIEpHqGrwAACAASURBVMaiuGm3U/0QBIu2%0AEkz+iffR2enY6dXr1aio2ImKip3gcsWYPGWlRfifPY4d/S9kMmoVCXcgCDZGjLwXQmGoU9fV159A%0ARfl2qFS21ce4XDGSkmcgIWEy7T5DQtIwOPsGFBZYh3cxxchRi1y61472MjQ02P9SCw/PRkrqZQgI%0AsF/FtTfTc1/weAjMuPGPOtVeqWhBcfFvduWBRaJwJCXPQHT0KIf9xMaOBY/nujpJ7EuPoO4ZYwhs%0A4qaXUXXPShACHsRjjAWPxGNz0PS27R2/qOUL0bjWqICT9NlaVN65HJyIUITeOg+yvccQOGcqGtZ8%0AaPPaAfou53e34PzuFuqGNOmv4T/+iJBtlCCOE2ahQn7a4lyaZCwudrlf08dvHQAAfm3806H9fAP+%0AzlsPEMDsrYsx/p3rcORh5laA1K3WIToEy9KIuvzPhWg7W28xbk/50559Dbp7ArRdKpD6gbLnPRGA%0AvtqOv5ERPgX/FL0OA6nH0Oi5ONfwN8LEyRibcBPK2+jHmE+ZSh2jTZIG7N61krJdb7RaOXbvWoHx%0AEx6DSOQ4zC80LMPjDkDujJdotzUYdDh44BVotdQrrlqtHKUlf6C05A8QBAsTJz0FPj+I8rro6JFo%0AqD+B9vaLtOdFl5iY0QgOTqbV1pl7BYCWlgK0tBQAcC7kJnfGyy59jugweQr9fqXSapw4voGynULR%0AgsKC71FY8D2EwjCMn/C4XWc2vIfksbM0vvkJROOGQXH0DJSniwAApEoD2f4Txr7vc27XMerJe1D7%0AlDFsJmLp7S7Pa4AB+gUEYSEx72sU+k6I2EGIFqRZOQD1iiJMjbwNPJYQx1p/gVTrmriAXzsALD4f%0Aaategbq+FvyYOFx8eSUMSiX1hX4AwWGZV+NJoOavAsRdnmWzbciQaLQcr7Z5zhHd4Txxs7NQu9Uo%0AdzV8xSyLNmwh12KnInR4nM2+Diz8Dnk/3g0AOLHyT6fnYo/s5essXneeP4Ha3/tWklY9WYk4wsUq%0Amj6GINimBOBAgTG3o1VegQ5lnRN9sMDhUDtB7hptRw6vw7Tpz1vUZ+hNWtpcVFXutXveXUaPWUK7%0A7YULP6G+zrVVGJI04OCBtZBIYjFmrLVD3psRI+9lfGWcIAhk0UyCdedeAaCuzliIb/z4RyESO1Y+%0AIwiWR0KfAgKiaWv8n8z/EB0dFU6PoVS2YveuFcjMuhaxseOoL3ACfbsU4QtvREdwIFo2fA0ACL39%0A/6C+WA3FURdCNgkCvERjSF/9s32r1s0AA7hL+OLbTD/L9h1F4sa10DW2QFNjucDU8v5X3p4aAECl%0Al0HEDoKQbR1toNBLsa/JOK+UgFGYFHEjahQFTtcH8GsHIPmxlRYqQKkrXkTZmlUOrmCGceuugTAi%0AAKLYIBBsFnK/uQOqJhkOO7F63zsOHwC2XWldhKTk86MY9+Y1ptfOFvDad9fXmPrpLSbDv+jDgxbn%0ADy/9ERPenY+ka4cBgEmlqDc9E34b9zMXR90fKCSPI4pIAAfmAionSfpGKAkD9GA+sYgNNgiwHLap%0A7TyD5NCxqGg7hkBBFATcQEQFDEKwkH4sf04O9ergsaPv0O7PEXv3PIcZeY4TD9MzrkJpCfO1GviC%0AIAQGJtBqe+jQa1Ap290es6urDrt3rUTuDOr8pqnTnsW+vc+7Paa5v+dotWPqXgHgyJG3kJ19A6Ki%0ARzpsFxKSBh5PAo3GutKnq4wd9zCtdkePvAW5vMmtsYou/IyiCz9jRh6zqmKKE+cQctMVkP5jrJvC%0AjY2E/OBJBM6datGOLRGDxecBbBagN0C+/wSCrp4JvbTLtMrZ+OpGhNwyD9K/dkOSNwEtH7kWZsbm%0AELjszjjMuS8eAcH0TAqdlsSWjTUoOtKJC4cdF+zsS8y+Jw5zFyVAHETvfdDrSBz6tQk/vlYOWYfO%0Aw7NjFq6Ahbn3xWPOvfHgChx/D3WjkOrwzye12PZZLTRK30YacCItq5lrquttHvcVLMJYZZlLWBdh%0AYxFsjA6dh1B+LI63/o4tde+BTXAxIXwBDrfQr1/l1zKgCfc/jOoPzIZFwsKHKIuADeA6Uz6+CSQJ%0AHLiPvioMFf1hB8AVeiYBV5MlKCJPMj7GYGI04og002tbMqA9CRbGYUKS0Zivk57HmTp6VT3pGDFM%0Ark7TkRn1RJw4XWPt+LH16OqqYXRsFouD6bkvUrY7mf8ROjrK3R5PIonHmLHWixS98cS9AsDoMYsR%0AGGhfYa0bpn7PAZJYjKWx08J0MTaCYNFy7nriTzKg9iBYwD2vZWL8PPeV+QBArdRj/eJCFB7yvjOw%0AsWiK3XMrLz+BpkrHUQfj50Xg3jcyGZnLqR2t2PBgIUg/jcJlsQksfCsTo2czYyQf+b0ZHz9RxEhf%0A/og7ScDd18p07djf8o3FuZGhV+Bkm3VOaV70PdjZYKlm6MjEp+e2+YjqD95B/H1LkfHSOsTfvWTA%0A+PcwgRkROPqYe7JxA1gjh9Qj/argnNJHh7IWWy6sxZYLa2kb/3S4eNG+GpIrnD5FnftDJ2HYGSQS%0A26FxvWlpLvCIQWww6HD27JeU7UaOWsjIeHSMf0/dKwCcOP4+rXahoRmMjDd69P2UbUiSZLwSM0ka%0AcPHi34z26Us4PBbW7hyDjwqnMGb8AwBfyMZjnw3FxqIpGHlZGPUFXmLSNfbD1dJHBWJj0RTGjH8A%0AGDEzDB8VTsETX+ZQN/YibA6BtTvH4MOCyYwZ/4DRedpYNAWrfh7BWJ/9gRHBs00/VyusC53ZMv4B%0AWBn/VPh1CBAA1GwciE30JMIoCUi9AePeuhbaLjW0XZ6Rm/o3owBzYQw9oeMAzBr0ONgsY+hSY1cR%0Aqtrz0aqopD0GHQOM6Zh8W7KhvYmLm4iamoOU7ehCxyAGQMtId5WW5gIYDFqwWFyH7UJC09HeVury%0AOEIhPQPLk/cKAAf2r8HkKY4ruQ8fcTcjK+JU7ykAHDzgmSKAVZV7aSto+TN3rR2ESdd6vnL9kvWD%0AodMY8MCIQzDofRugMOGaSPzyjvXz8vk/RiE2g7oOi6tkjgvCxqIpKD7aiddvP+uxcehw+wvpmHZj%0AtEfHSMwOwMaiKfjf8xex+2vPijzYIvS2a9H2lXnxM/LJReAlxqJu2VoYFPTyTsWcEEwNv9nmuUGS%0ACRgkca3AYqXCOr8nlB+HNnWt6fXE8AU45EToTzd+vQMgTEpBxkvrLP4NwCzxcwcj99v/QFHTiW1X%0AWeco9FdSbhyJsa//n1fGkpMecgBIagdgW/GbplX/oqZdCBbFY2LyfzAnazmtMULDBtFo5f0v6aho%0A5laMjLsJ1DsKJcW/MTamPQ4eeJWyzbBhd7o1xsiR91G28ca9ajRd0Os1lO24XNelMwEgIcF+iEfv%0A+XiKqsq+K6vMYhPYWDTFK8Z/NxweCx8WTGZ0l8EVwmKt468/LJjsUeO/J4PGBeGtI96tzN0NQQAf%0AXZjiceO/J7c+m4aX/xnttfG6Ccg1v8fhi28DPyUB8sMnEf/f52j3QXogbutEO71ctwCua7tmfr0D%0AEHfnIosk4AGYp+Szoyj57Kivp8EomQsnofTLY5TVlV2tvuwsanhGuYpuCFCYOBkpoeMRLk4BANRL%0AC1DbSW9VKTg4xeX5uQNJGkAQ9tcnAgPjGRtrcPaNtNrV1BxibEx7aLXU1bdZLLZbY/AF1NKj3rhX%0AAMjP/5AyNn/U6EU4ctj1xZ+09Cso23giqbwnFy9uQWLSdI+O4Qli00V4/k/H9Q08yb1vZGL8vEj8%0Ad6F1GIQv+OjCFDAcfUhJQDAHr+0Zi6emu6/7TpfQGD5e3T3Wa+P1JDJJiA8LJmNR9gGfjC8anYOq%0A+5YDJAnJjIm0r1PoO7GlwSgbnCTKQYZkPDiEfUU7R7Soq3Gi/Q+QvRbXUgNGYVDgJKv2J1pdC+n1%0Aawegbc92sEVi6BXUX4oDDAAAvEABUm8ehdIvHT8sy787iXIwn5jrTeg4AHOylqNVXoHjNZtdWqGg%0Ao1PvCdSqTorKtMx9C0dFDadsI5c3MjYeFSXFvyNj0DyHbZKSZ6CyYpfTfQfR0Pz35r3KuqjlaKlq%0AQ1BBJ1+kuto3xoY/E5shwvN/+M747yZneghWfD8caxacpm7ci5ETBDh5WOXW+AQLIA3AW0cmeN34%0A7yYkmo8bV6TiuzWeV+gLifad8d9N967TfZn7vTquYMggwGBwux5ApeIsKhVnMStqIdgEx6UkYFuU%0AyfJRJsu3CgFyFb8MAYq5+U7E3HwneJExSHlyNWJuuct0bIABHBE+PsmqGFp/pffqgC06lLUIEycj%0AL/0hZERMA4dlvaXtCDqx057AYPDO7gxdWlsueG2sltZCyjZhYa4lHtLJ6fDmvf6b8LfPNBVPfO4/%0AiagpwyQQSpxfr1z9lvshRFFJQrDYBG2JU08x83b60s3u8MQXQ70yDh2GzXCuQrm7BM6eBsWpAsb6%0A69K1UjdyAZ2BOnSSDn65A1D/zWe+nsIAfQxeiBAzvv0PCLbRp73sl3tM57ZdtREG7aViWBkRGLZ8%0AJgKSQqHpVGLnfEvFmSv2LIVBoweLx0Zrfg1CR8SBYBFQ1Eux+6bPAQBsPgez/1lscd2OazZB3W5e%0AkS8kj3vkPp3lcKU5kVPCj0RmZC7ignLAIjjYcmEt5fVstm8cAMLNMBe6cLn0YnnLyv7x8EzM0NHc%0ADwpKcqnvpKQZlG28ea8AUFW1F4mJ0xy2iYwchqYm54tdBYdQF/AzGLyjv15VtQ/JyXleGctdVv44%0AApIw5/726y8qsPmVcpzb5/jzmz4qENc9noyMMdYFjhzx3+MTHK4I/3LYWlY2Itr950juLTGYfnMM%0AZTu9jsTmV8qw6+t6hzKekUkC3P5iBrLGO7e7SrCAmXfEYscX9Is4OsvDHw9BZBJ10cee7P2uAb+8%0AXYmuNscO7qjZ4fjPS+kQBdI3O5d+kI3HJx+BtMWzzrOupQ2JHxvzr6ruXcZYv3XKIgRzHUtau4Kr%0AlX9745cOwAADOIumXYmtsz9A6k2jkLV4MrZfs8lmjL+0pBn77/kWOU/NRMR42zrkW2ZtAMFmYe7O%0AB/D3zPUgdQZcscccpzz7n8U4/fI/qP3HqF8cP3cwZv5yj0URt1rSP4qpsQg2YoOGIi4oByFCY9y8%0AQtOOThU9pQWdTul2EqYr8PnOGQeuQrdaqycSvHwBnXAYb99rddU+SgcgMWmqSw5AZOQwyjYN9Sec%0A7tcVGhtO9QkHYOYdsUgeSq9iMgBs/7zOqdCU0nwpXrvV+LvkcAms3TUWQRH0YqU/KpyChYNtOwEs%0AFnD1uCqLY3/mU9eaoGLmHY5X3muL5Xj+6pO0o0aaKlV48w5jDpYxx4H+LsVNK1M95gAMzwvF0KmO%0Awi7NGPQkluUeQ0cT/ZXo/K0tyN/aAgBY+cMIJOfQ+4y9eWC8x0OB6pZbiy8QPC4a16x3r19lMbID%0AHT/bXGFc2LUI5cfhVPsWNChLkRk4GUVS58MY/TIEqJukpU8CAKKvvwXBk6Yh8pobKK4YYABmIPVG%0AI4jUWRpD3TsM3cY/ANT8TR2y4SmKyHzTP1vkZTwEETcYp2t/NakB7S37EKfr6Km8dNGI0fYEVKFH%0AahW1VCgdomN8H+Nsi+Zm6qTHgADvqXN4Eo1GRtlGInEt6TsiIpuyTUPjKZf6dhaFgplVO0/CYhO4%0AaSX1rgkAaFUGLMza71Zcuk5L4okpR/HqLfScO4IFuxr5vY1/ALhylPUxJlkx6ziem0ff+O/Nx08U%0AYeXlzu0W0zXSneXB96n/VgDgl3cqsSj7gFPGf29evv4Unr2Sfkz8099R52kxDanRQl3m3udHR2pQ%0AryqFTNfG0KyMdGobsaXuPdPrBPEQl/rx6x0ATrDxgy5Kz0TDD18j/fnX0fSLa+XK/Q1x8iAE54yF%0AKCEVHLEEpE4HdXszZBcL0Xp4JwxaZmK8nCUgJRNBOWMhiksBRxIEg0oBdVszZGWFaM8/AL3KM4o2%0AfQVxYjAAWOwI+JJq0rEe/Pbit9zqv6W5gLFiTEzS1lbCSD90Ekw9VQzLEa0thYiIcPxQj44Z45R6%0AjURCHUPsi3v1JDyehLJNZ0eF5yfSR3jvJD3Vk9Y6NZbPYE6VpvSEFEuGHcSGM9YKJ73JHBeEkGg+%0A2hts16z5bnc8Gmp1SBnEw4M31qOqzDPhIwuz9rubKwrAuCPw7FX5tBOuH3g/G4uHMpu0vu7QeFrt%0AXrjmJKoLmRFlqStV4MGRh2h95lJHSMDls6BV972d2NMdzIdU9v7YKXWuFRv1aweg/n+fIuOldbj4%0AorFYjKqqwm7b7OWWMnEFa6nlQ3tfAwBt+fvR8M9PDq/jBgYjY8lqp8fjBoUifeFyEGzrt51gcyCM%0AToAwOgERky8HADQf+AfN+9yvskrnvUm5/SEI45KtjrNFARCJAiCKT0HkNKOcnk7eheJ3n3V7XnRJ%0Avm0pRPHWcpSFrz8FUu+d+N1uFDXGleee4T79mbq6YxiU6bheQlT0CDQ2MLeKyuNRbw1XV+9jbDwq%0A2twouuUqra3FlG2Cg53LAwgMpA6H8MW9DuAfZE0IBpdPHRSgVRkYNf5N/aoNeGDEQaw/Re0EvLZn%0ArN2wkAdurEdLozHna1dRMmZkVjA3yUssHMyM8d9NXYkCp3e2YXgeddIrh8usyEV8phiSUOp8j7fv%0AOceY8d+NWqHHi9edwqqfqOu6vL5vHB4Zd5jR8amIenIRGl//0Ktj0iGAE4JZMYugJ3UYETIHW+tc%0AC1Xy6xAgRVkJSp55DAa1UcarZpN78Vh0CBlB/fAJzrGMG+4qpd6uz7j/GWQsfsam8W+PiMmXI3v5%0AOnAlwbSvcRZuYDCyl6+zafzbQ1lHv5Ksu6Tc8bBN47/g1cdtGv+qVuMDKmSIZ8IjupOJBz8w1eI4%0Ai+udpFVvQ5J6yjaDBy9gdMwRI+6hbCOXNzE6piNkMu9XpqRTlCogIM6pPgMDEyjb+OJeAXr1Dwii%0Af/6N+QuPf05P/WXJcOYqcPdGozTgvcX0VFhGzLRd/Oidr2IQE8/BtMtF+G4TM6GCPVmz4LTDJF9X%0AoXvfABCRIGBs3NW/jqRsU5ovxfn9HYyN2ZOq8zI0VlBHFoiDOF6XYWWHes72cof8tj+xrf5D7GzY%0AhC1179FSBLSFX+8AuIMoMQ2Kqot2z3MCbCcZEixqn6i3A9Ce7/iBaGunwRkyHliN6h83oauEmWIo%0A3KAQaDvbwQuJQPqip52+vn7rD4zMg4qUOx+FMNraaHG021K3rQjihGCMe/Ma07Geq/Xj1l0DYUQA%0ARLFBINgs5H5zB1RNMhx+2PGuT0/+zluPuTseQMoNlqsW/XVXoK212GFFYIJgQSgMg1LpvuQZQbAg%0Apohtp2MsMolC7p+x23QSensSIKFWMvHVvcrlzQgOdpxsLpHEQiqt9tKM/l2kjaQOlQKAT56i3ply%0Al9M726CQ6ijVYh7YMNjmLsCts2qQkMLFgZ1K7P2HXrFEunQ2a1B+xnMVo0uOS2mpI026Lgq/vuP+%0AQlx0ipCWUf3qzc4n4DvDqjkn8NEF6ordD2zIdspRckTix6+aFH/iXl9hsw072DtiFHQJ5yeiRV0F%0ANsGFnnQ/tK3fOADSojMIzDQrPgQPGePQAQifMNPlsbjBltt0sjL7SaD2jH+DVoPGHb+isyAfBo0x%0AllEQFYfwiTMRmGW9HZYw/x6Uf/EOI6vvwtgk6LqkNo1/eUUxZGWF0Eo7wRaKIIxJQODgkWBxzSoN%0AOplr8WbOkHrX4xBEWa9w0gm1KvnkCEo+OWLz3NHHfnF4bU8j3t7PpN6Av3L7p7FvizNnPkfujJcd%0Atpkw8Qns2um8M9mbadNfoGxz9Mg7bo/jDHRW4/sCHA61vJ+v7lWjpn6m0JVsHcB5HtlEb/X/0K/e%0A2Xl7avoxWrHhkUkCNFVaFvryZA7AslzPVuP96LELeH0vtTLZhKsjGHEAnvqaWiVr6yb3C05RQZKA%0AWqkHX+h4l49OiBRdeib4siQBkB+yTkoWT2JGJIJFsDE65CqE8ZzbtQVgqi4MADyW8RkexItkpBBY%0Av3EA2k8etHAAgoaMQt3f39ltHzJqsulnaeFJBA42b4MFZY9CZ4H7VdsyFq+yebzo7ZU2k2lVjbWo%0A+eULAF8g7qpbEDR0jMX5lDseRsHax2GdAuIcorhkxF99m+m1Qa1C0bvPgtRZPyjbTwJ1fxnfR354%0AFOLm3WbVhmnS7nkS/AjL1UrSYEDha094fOwBrCFJAxSKFohE4Q7bzch7Bbt2roCrn8+p054Fi0L/%0AX69Xe91I1ettJxv2Neg4AL66V72eWvSAw3VOn9wfMRh0YLH872tXIKYOr/JGFdpu1Ao9dFqSMt59%0A2dfD8fhky8UeT+UAaNUG6HUMBv7boKORnvhHeDwzIUB0Yv9/eK2ckbGo+PjxYjywYTBlOw6PBZ3G%0A/RisnhKf2vpGtH1uHdnAz0h2e5xhQTMRK3StcKNVXyGzEC/OBpfgQ0taPquPtvzsdH9+nQPgDPIK%0Ay61JguP4g90z1Kf9lGViSei46favY/d+UNp+IPDDo8ENspbrKlj7GC0lndo/vkbjrt+tjmc9tgYc%0AMb3tWnuEjplm1FMD0H7qEC68tcKm8d8bdUsjyj59062xqUi7b5m18a/TDhj/PubIYXq/9xl5a5Ca%0ANtupvsMjsjEj7xVwONRfavv2Pu9U30yg93Kiuadgs6m11n11r3oalS05bObinn0FHUfH20yZT69Q%0A0fbPvSsJ/O4i6pDXwHDr73lP5QAwFXriL0ym8XtXK6lzwJji1A56IaTXPOJaEURHtH36vc3j+jb3%0A8h7C+YmMGf8AsKXuPRxt+RmF0n042vKzxT9X8L+lCG9AWPo98soSGLQaU5iLrbjzboKGWK7Kd563%0AvVOQdu+TVseK1ztnvLQe2YWw8TPAEZlVUVg8PjKWrELh60851ZctlLUVqN9i+4PvKUiDfc89feHT%0A4IVayjLqVUoUvb3S09MagAbnzn6FoTnUO0BJSblISsqFXq9FTc0BtLYUQiarh16vBUGwIRSFITQk%0AHXHxE2jJcHZz6tQmkExKb9CEzeb6peHmLMaibo7DaHx1r2w2n7KNVvfvliD2FNcvsxZZ6I2nV75t%0AUXCAnvGVmB2AqgJzLQlP5QDQnU9f4fonkynbfP+qd1b/nWHaDVGM70poqmw7t03rPnar3zEhV5l+%0ArlEW4lznLrf660atZ+Zz3b8cAJJEz4wWtkBoc7U9dJS10k/H6cPGlXEKgnPGWrxuy7fW4zXuElhu%0AXRq0Gui6nF+NKFn/PAY/+Xqv/jkgWCyHxjQdyr/8r1vXu4Kuy/ZDNP3+leAFh/Vq2+m00zSA52hu%0APo+mxjOIjKKOGwWMxmS3M+AupaV/od1HEpVsNv9f5AD45l7p7E7otAMOgCcQB1GbAT+/5T3lt56Q%0ABqv1OituXpVqkaS680IytFqzwzI7xzdzd5XmKhUiEj2/2xUQQh3+s+ebBo/Pw1mEkr5ntraoqxgz%0A/gFArmtnpJ++9046oPP8CYu4+aChY9B23FovPGy8dTn2tvwDFg5At1JOb0QJllUSlbUVVm2iZlrr%0Aplf/+InDuduD1Nvegou+fL5bq/fSC96pftkbrdTaAchY/Ay4QZbJPZq2JpR+tNZb03LIZay+UYF6%0Au8HzRfLOn/8GJEhERXmvMuP5c1+jqems18brjUAQ3C8SgTUaOYRC29KJ3fjqXgUCark9rZZZRRdf%0A0FcTmXf9zzcVwQ/92oRJ10Y6bJM+ylKp5dqJVehsZ1an88xuZiu5OkIp6x8hh67QVKlEZJL/5PoE%0AzJgI2a5Dbvdzov0vBmZjJjtoOhLFlhWxe1YGpku/yQEAgLaTlnKcvZNou+EGmr9sujX8NW2W8ndh%0AY+3nAVAROspazqp3joIzdJ6zLhUeMoJexUZ71P3tm4rKvR2AjCWrrYx/ZX2V3xj/A1hTcP5bnD7l%0AmkPrDCRJYt/e53xq/AP0qgX7AtJJMXI6VX59da90xpXJfGOE9mcyxwXRaqdR+qYC666v6P/OL5sn%0AxmXzxPh2VwKuukFies0Eh72kfgQAeq3nw62GTrPOT/QHakv8y8kPmDKWuhENSDD798MmONhS9x72%0ANn6BnQ0f43znbpf66VcOQO/VeEex/N10nLZdWS5k5GSbx3tC6rzjqbfbmaM7dBdX8zbaHiFAafct%0At3DGAEBWfgHln7/t7WkN4CRtbSXYtfNpNDef80j/Bee/w+5dK6DT+V6BRyKJ9fqYQiG13F1Xl3MG%0AsbSzirKNL+4VAK0EcGcdngGoGT/PP53bbirOyagbwRj5u/13Obb/LsfcEZX4Y3OX6TUTnNvLTMiF%0AvzDpGse7KoCx4rO3UXbRSzoWBninKCA7lJ6D7G26tC0AgGBeDDQGFQYHTqW4wjb9KgSIDgEplhnZ%0APYtr6eRdJoUda7UfQJxsWQzJE4a5LRTV3pNf8zTdOQAJ8+8GP8zyIdRZkI/a377yxbQGcJGWlguI%0AiKCnIU6FTNaAM2c+g1rFfPVOdwgNzfDLMaWdzsU2t7dTP0d8ca8D+I6U4e4pyvkLCdkBqDpvdBZy%0A54qx+2+j4f/BjzG4f7771a2VMu+p4XiDrInUIXdcAQsbi6iLc/kCcTDX7d9J4sevMjQbauKEWahV%0AXmCsvxhRJirkp5ETMhOZQZNRKT/tUj/9zgEg9Xqbxns3YROs4/+7ac8/gIipc+yeDx7WuwKwdQKw%0ALXQKeqsY/wb0KiUiJl8OSYa10dh+0v1YO3/CAD1kkIKEAUFwHHvtCu1kE+pRiQayEgaGtxjpMGny%0A0+Dz7VdKrCjfgcDABIjFUeDyxGCxONDp1NDplFDImyDtqkFrSyGkUurQFE9BVeUYAERi6tUypgkP%0Az6Zs09DgXK0SOrH9vrhXT6LXqykVhoSicCgVLV6akX8Rn0kdItO70JY/kjpcYnIACk+bdw2zcqjV%0Apf6N0NH/92cCgjlocfNrQ98hRe0Tjgtcxq2zXcuJ48EUnQAAIABJREFULueluzEkMBc5QXmMOgCH%0Amo0h3FvrNlC0dEy/cwA6zhxByEizyo8oMc2iIrA4yf4KV9uJfRYOQGDWCItk2aDBlhV61a2NtOZk%0AoKH77wosvsBnoTyuEpA22K6TlXzrA3aLpPkSd5JrBRBhCusqq+N1ZDnKyQIoQb1FzQILiUQm0gnL%0ApJ8QIhInDft8YvzPyFuD3kpX3Wi1cuzf95J3J+Qi9fXHKR0AX0BnTs6GAPkrAgF1PLJc5poaSUtz%0AIaKirSur9yQ6eiTKy7a51P+/gYYy/4rLtkXqcAl2f21c6f9uTzy+/bgTWTl8LLuX3nf0AH0Lvsj9%0AECBtQzNlG3frAFQrCpAkGoYATijmRC/BnuYvodT7j6BEv3MA2k8etHAAgrJHWzgAPemdXNvb8Awb%0AN91SLYdKj8wejosZ/qtIXHCfw/OZj7yMgrWPeWk2noUPoZXxf9ywCx2gfvD0xAADKshCVJCF4IKH%0A6axrTOfyWPOxy/AT9PCeckTuDPvGf0dHOU7mf+S1ubhLU9NZDKHRjs3m9QspUKWyjTK/wNv3mphE%0ALbhQXUNvt7U3zc3nKB2A2NixXnEAwsKYKwjkTdoafJ+HQ0VPScvcjArfTWSAPkPTG9TfU52/UT8X%0ARoXMtXtOT+rQpK4ElyUAnyXC9IjbTce7dC3QGKgXO/Pb/7Y6Njr0Kpxo+wOzYhahQXkRcl07ymQn%0AKPvqTb9KAgYAVZPlqlhQ9kjTzz0LagFAy+GdDvsSxtqvOKdX0k8uYguZUSLoTV9b/e9N/ZbNNt/H%0A7GVv+GA2zDOVNc/i9XbDZqeN/95oocF2w2aQPSpQz2Bd51afzjBi5L0gCNvGv16v6VPGvzOkZ1jv%0A4ngKsZi6QqdC7poqSUmJdXXx3njzXgEgLm48ZZv6OmslNDo0N1NXk+XxvBMHHxfvnnKbr1DL/T/+%0AvWctg7FTjDKSOwqTkTKIur7EAAPYQ3mGOmwnkp9i91+MIAOp4pHgsyzlf9kEB8HcaIfXdv+zRZ2y%0AGAQINKnKcbZjO9IkthUvqeh3DkBvWDxzDGDPnQEAULdYbyvbk+vkSCyzwdt7SY46gi1wV/u5f20h%0AaDvbUbD2MbSfOoyid2zE2BEsZCx+xvsTY5BRhOWq5gHDn4z2v8vwo8XrYYR1cTsOB7j2WiE2fRKC%0A4lJqo5IaAiEhaXbP7tvbN4u2tbVRS/TGxjIjB0eHoUNvoWxTUura56m1hfoLzZv36i+w2Z6Pie6r%0AOwCqPuAAiHo4AIVn1Hj+3UjMHFyBD36M8eGsBugr8NPsL/aCxQInKtx7k6HB4KCpyI26E6fb/wEA%0AaA2u7dj2uxAgADBo1BaGfze9HQBbtB7bY6H20x1nH5hpWfjIVgVgTyFOsm909TVsKf0UrH0c2cvf%0AtDjGDQpF3LxbUfv7/7w5PcYIJSwNbjqx/s5guPQf65IPH0nEo8emAK5fIMRdd4mQPYSLzZuV+L95%0ArW6POWTozQ7P91WZxrNnvsL03Bco23G5Ymi1zP4ebUEnEbet1fW6IjqdilJ201v3mpU1n7JNTY17%0A4gAKRTNlnYHsITfj7Jkv3Bqnv8IVeEdy0R3UCrOT8ukfcSgvNhpEHa3+77wM4HtCbrsWXdv3g5cU%0AB+kfO6CXGhPK+ZmpiHpykald1b3LrK7d0uBeIq4r7GzYZPH6UPN3LvXTL3cA2k/Z/sLgBJgVS5T1%0AtjWxZRcLLV53F9zqrVqjk0ntjk8amH3ouFv0y68gbRU5IVH839VWR4OGjEZglvcqzjJFECxXC6rJ%0AUo+MU0Farub2VBrKyOAgPYODM2e0OHRAjcJC93MEIiNz7J7ry5VyDQYtrXYTJz3p4ZkAgwZdTdlG%0AJnNP1vDkyY2UbbxxrwAQE0u9dV1S/JtbYxScp07iDw8f7NYYVGRleTZMb9bwZ3D5iNUYmmisQn/5%0ACOvnqasIRP5vJig6zc+3BdOq8dSl5N8bc32nMDZA34GXEIOwuxZANCIbcetWgRtrXMALX3QrWj/+%0AFlX3LoPybBGCrr7MxzO1jdrgWqJ+v9wBaM8/gLBxuabXguh4qBosHwStR3bR6itk+AS0HtkFcVI6%0A7fGb9v6NqFzLOFrJoBx0FbtW0TRw8EirY7aqA/dldAoZqr77EIk3LrI4Hn/Nf1Cy4QWrCsL+TAJh%0A+VlpIqs9Mk4rWY9UwiwXmUBkoJM0rvS/sqYLr6zpwqBBHMy8jI8z5yIxbKjnqll6K47aU5w98wVy%0Aht3hsA2bzYdYHAm5i/H3dKATJ55/4gO3xpDRUA/yxr3mDLudsg0TuxB0KiADQErqLI8lA8d4MKxq%0AdNqtOFKyCVJFvckB6JAzZ/j2TLD1V+RS74kg/Fv44bVybN1U6+tpeAeDAVULnwYAEHweYp5/FHXL%0AXwU7MACaGuOCS9unmxH9zFJ0/rbdlzNlFP937V1A02EZ7hCQnAkW33LLW3rBfuEEg8asesALtd46%0A7t1/b1ptJBfH/59j48IeBMf2w7d+6w8u9efPyMqL0Hpsj9XxjCWrjaUe+wghhOVnRgXPyOipYakg%0AEEKYQ0fOno/Eymck0OuB9zfIPWr8d8Ni9d31hJaWQupGAMaNf9Rjc5g8ZSVlG61WzohCz+nTn1K2%0A8eS98ngSWrUODh18jZHxWluLKNskJ9uvEeMO2dk3eqTfbkICkiFVWO4K6Q3MKfdEpwoZ68tTNJT5%0Al3R0fyAo4t+TQK3vNO9gk2oN2ME9cj4vBS3opTKwQ/yzMrCr9EsHoDfilEEIGjKadvu2E/scnqeT%0AANy7+BfBZoMX4nwiyaAHbG/lGrR9X5LQFo07foWq0XrVIXvZmzZa+yc8WDqbXHjmQcoD3+7rnCFN%0AOHZMg6UPGRWoYmI8H8c7PffFPl1I6sRxerGc06Y/x/jYQ4bcDB4vgLIdUwZxW2sxSJvheJZ44l4B%0AApOnrKBspVZLGZMjPXP6c1rtpue+yMh43QgEIZQypO5S0XQQGTFm54UgWAiT0Msbo1PkKybVXREL%0Az1N+pu+GIPorMWn+/3tnCnZIEESjc8ASCRG96iGAAMLuWgAA4KcmXPp/IrSNzhUMnBO9BHOil7g1%0AtzhhFkYGz8XI4DmIFjCbD9pvHYCeBrgoPhXBPRwAKvnM1qPWq9A9oeMAlGywTipMX0T9pdeTsAl5%0ANiRESZR92neMYVco+/RNmw5O5iN9o7iUFparb5FEgkfG6d2vFub3bNVqCeLi2LhuvnH17s673H+Y%0Ad7SXUbYZP/5RzMh7BSNG3ovomNEQisLB4fSNapxSaTVUynbKdmw2n1HDeNiw/yAyahhlu+amc4zq%0A8+/b+yxlG6bvlcXiXioiR83BA68wNi5A0sqdYLE4mDjxKUZG5PECMHESM305orR+FyTCKFw+YjVi%0AQ4dj1vBnsOvs67SuLTttP5etG67A/82EAQfAOTpbqJ8jaaPsV3mnw5xkyx3ErNBpbvXnSeqfeQPh%0Ai29D/H+fA8HnoXrRCug7pGhcsx6h/7ke0asfRtSKB9D26fdemxOfJcKc6CXICcpDlCAFUYJUjAie%0AjTnRSxDEZWahre/u2VPQfvIgIiZfDsC4+i6MSzadaz262+G1vbXpg3Ms4zd7hgjZg9Tp0HnuOIKG%0AWia5ZS9fh+J3n4VO7viBFXvlzVbjAsCFdStojd/XufDmcmQvX2dxjC0QIemmxaj89n0fzYoe7WQz%0AonoY58lEFkrJM4yPk0xkWbzuIM01Bu66W4zU5AY8/4LxIV5e7n6M7NmzX2LqNGqjEQBCQtIcSoY6%0AQ1trMSoqdqCz03biPpMcOvQaZuRRG55sNh8z8l7BkSNvuazJz2KxMXXac7RDp86dY1YRS6/Xoqbm%0AIOLjHaujMXGvwP+zd97hUVRdHH63pvdeCTX0Jr1XRRBFBOwFRVSsnyKKiIqAAjasqCh2UURUUFHp%0AIj30GlJIQnqvm7Jlvj/G7GaT3exuspuCeZ+Hh92ZO3fu7GR3zrn3nN+ByMhRdOxkvmhOTc6ft/+D%0A9sjhd6y6t84uPowes5Q9u1/ASFrLSiQSKaNGL2nSkLhjiesbdNzRP/IYcn3LXbXz8LMu/6Akz5DI%0Av/NCFGq14b5d0yvZ7uNq7Vw4UMTgqfUrY7m423fV+EL+33btz56oM3PqKPwU/vQnICr/eM+aQsH3%0AW6hMaNjfkofcDze5Dz08R6GQOlOhLeVc8V6yKy+ZPWZs4D1m9w31m8H2rE/QCI2bELpyHYBj+/QO%0AQG1MxZnXR+iU+uUPzZH267e4d+xWZxa/y6NLELQaMrf/TNG5Y/oVCaeAEPyHjDMbrpTxxw//CeO/%0AmvOr5tNtgXFRMLeozvgNHG3zPWxKUkkgCOPZeT9JCHlC49RbjPsLrrMtDcMM/bvvlDJ5shiKpFRK%0AWLnKi+/WNy5OVqOpoLQ0A3f3ptXW9vXrgq+fKM1bWppJzJH3EATHyfv9s3cZAwY+grOzt8W2gwf/%0AD0HQcvrU1+TlWdbYB3B29qZvv/stVuStye5djqmLEXdxC/7+3R12rSDG1rfvMNHq9kVFyWRmHLO6%0AvS3Exf1KZysKnUmlcsaOe4Xc3PNWy4MqlR706zenycPgJvZdzNmUX0jPt32S4cSOxssDO5JhN9pe%0Av+TGoSkUFbROSeKm4u/vMy06AA3BQ+lPB6+B5JYnGxWrVEid6e43jpM5vwPgKveiq+8YUkvP0N7z%0AKg5lWlbqak4KNzSujs9wf+M8IGeZO/19rkUn6Pgrq66oQ81QnxTVac4Vi2HpYS7R9PIaD8C4wNn8%0AlfVRo8Z1xToA9c2wW2NEq1IScI2sO4NZW03IErFvLyb6ieXInI0TqSQyOSHXzCDkmhlW9ZOz7y+z%0A8qZXKoJOR9yHy+j8oLHxEzT+BkqTLlKZYz+D2p4UCNl1arf1k4zkgPAHZVhecreEC270k9RdTs0T%0ADIXt3nqzlGuvdebkSTWr3/YiKrJu0buGcOTwO4wc9aJFHXlH4e4ezJixyygsTOL4scb9+JlDrS7j%0AwP6VjB6zDKnU8iyYRCKjd5+79e9VZdkUFl6iqqoUnaBFqXTHwyMML696is3UQ8yR9x3q8DTmWnU6%0ADQX58ahUOVSpy5DLnXFy8sLXt7NVOQ210WgqGq1yVB+pl/fRvv0Eq/9+/f276VcNKioKyc+LpbKq%0ABAQBhcIVD89wvLwisaZYY0VFIQf2r7RqFcIWtp9cRs/IafSMnEZ5VSEx8V9RXmU5lM0Weo/x5dTu%0AfLv2aQ1jb6s70VGb6vIjE6aKE21PLfXn/VfyqSgXd2zf4vh6Fq2Ni0eKrGrn7i2ntND61eNe/tew%0AP/0b/etq1DrjsOsBwdP5O1UUIugfaFn6uClwHzEQZYfIOoIj+V84TnBFKpEyNvAedmV/brS9nash%0AJLTa+AdIK49FAHp7jUcqafwKzRXrADSWvCO7TToA+TZUAK4mdvUiwqfd3WBN+0tfvk15+n9zGVNd%0AmE/qL18RfoOxZGDH+57m/OsLEDQtU/6tiDwjXX6AodJJFAjZHBV2N7jfPpIRBEhC62wvoa5M6tat%0AFWzdajnJz1b2/r2Ebt1nEhzc3+59W4u3dxRjx73K7l2LHFaAbM/u5xkzdhkSG39oXd0C7TYLfDRm%0AjdUylo2hodcqlcrx8++KH10tN7aARlPZJNWk9/69pEFGuLOzN6Fhgxt83gP7Vzb42PoQBIHTyT9x%0AOvknlHI3ekfdhK97FH+dsFzcDkBdqUPhVH+c//Sn2jWLA+AXZtlR+3Od+P2oNvTbDH77MWthB9Y9%0AY0vRQevU+iRI8FSKKxD707+20NrxRK5dARIJ2sJiBK1jJlv2522gWG1IIu7qMYwot744SV2RSeRo%0ABYMt46HwM9UFAOnlsfT+dxUgyLkjWRUJDR5Ty8/uaQTqoro/WMXnj1t1bEncWZPbi04fbtBYUn/+%0AgvOvP2Mx9r8mBcf2cW7Fk/9Z47+a4vPHTdY96DbfPooojuCIbofJ7T6SQCZIZzFeOoOOkp44U39y%0ArgIl7STRjJVOZ4J0lknjH+CQ7q96+4mItG88Z7kqr0VU/h0zdjkSieN+xnbvep7Kysav2jSEQwff%0ApLjY8XkP1TTntapUOez9+6UmO9+unbYJMjT+fAub5Dxuzv54uNgWNrPxtSSLbcK61BajcDxyhXXG%0A5C+rjZ+P85f58eQS0YD6dHMoO85F2XtoVwTxRy1/14dOs20i40zun/T2n0SIW1ejECClzAWZRK7/%0ArT6cuZFO3kORSuREeVqv0OgwJBJS5jxD2vzlpD+zwuifPdietdbI+Ae4ULKfvCrRee3sbjyxIJfU%0Arxyo/lfmN6SRqkASwRotuCZE0or03huDW7tOePcZgltER2RuHuiqKqnKz6Y08QJ5h3f/p2L9r1Rc%0A8WCY1Lqkx8ZwWLedYkRnd/wEJ3Zsr2T6dOOQs6j2Mt58o9TU4Vbj7d2evv3ub5HfUUcbWF27zSAk%0ApGkeVIIgsGf3IqtkOh1BU14rQHLSLhIT63dgHYWoSOTIv2eBXTsXUTOZ+KoBD+HpGWn2CFv/lp0U%0A7vTvcBseLsHkFMdx8tIGdDaGjK2NHWGxzXMTY8hJsf+KojkeX9uDnqN8LLa7P/ofo/cKhQStTkCn%0ABaWTBIVCQlmp+ckKa6699jkcyXMb+tC+j+XCio0dU3B7F5b+Yfl7Pn/4YatUg1ozkZ+srJMEbA+q%0AJUD/yDQtMa2UujAucDbl2hL25HxV5zidoDUZ59/HeyIhzp3rHGeK+p4jbSFAzURZcjxlyfHNPYxW%0Aj3P3TgQ9PcfkPqGyipQHTddRaApUlHBQ9ydDpNdYbtxAYnQ79cY/QFaW+KBb/Y4XN880bPfwbLiR%0Ao1S6W1Wkqjnp02e2VcWtGsqF8xuJj9vCyFEvOewcAJcSt5GUVLeQYFPSVNeq02n4e89LDs1vsMSu%0Anc/Rp89sfZK5PSkry+bwobfqbM/MOFavA2Arw6If5GjCNxSXNzwnSlOlQ66sfyXtmfW9mT+8YSvg%0ADcEa4z9ma11d9o82hVBVJRASruCdpXlUVAjs2+6YYoytmcxL1olCvLpjAPP62B763OqQSKCJJ12q%0AdOI9cJbZli9VrhVXb5ykjVuZa3MA2mjVaAuKKD99EUVIAHJ/yw+MpqaUIrbrNjBOehNS7BeGIyCw%0AU/cjAsYzW2dOi3J4360v58ABw6xNSkrDjKxOnaYQEWl5hgxAq60kO/s0RUUpVFYUotFYXsWSSEAi%0AlSOXOaFUuuPqFoinZ4TViZXVOMKAq41GU8munQvx8elA337327XvjIyjXDjfcqp7O/JaBUHLoYNv%0AUV7eMhRoTp78DLncmeEjFtlFujMn5yxnTpuPa87MPE6X6GmNPk81u868brmRBd6Ze44nP+9Zbxsv%0AfyVKFylV5Y4P/Zv2hHUJ8x8/WVeN6t6p6frXrm5S3D2v6EjnRrHzq3TG3Wk6rLQahbOUqF7uJJ1u%0A3ApyS6Zg/WYi165Ak5VLVaqxI527xnE5Ck5SMQS4Smebg6q106RJmwPQRqtGnZFD9pvr9O89xg7G%0A964bm3FEptmp+xE3PBkknYCsEV87AR0xul0UUb/xtOBpY5WHtDTbfzB697kHP7/oetvodFpijrxD%0AWSP04etDJlNy1YB5uLlZjmvuEn0DF2N/ccg4alJQkMiunQuRy53o3fsevLyjGtSPWq3i9OmvKCpM%0Asuv47Im9rhUgPe0QsbG/0BBtfUej0VSwZ/diZDIlffvdj6dnuM19JCfvJjHhT4vt7FnMzRyhvn1I%0Azz9pdfvzB+qKCJhi9cEhTTIbPOUhy8UTK8q0WEpD+nZHONOGNF0eTWtj/bJEiw4AwKKNfZs0DKqp%0AcRsxkKrLouEvD/S3e/9yidKkZn8fb1Ee2UnqhlQiqxO6Z07px1XmBUClrnEJ720OQBttNBFlFLNL%0AtwkQdfzbEY2vxLJhW0QuSUIsOUKa1efafyCAO24vIDGxYSpJEZEjLBr/cRe3kJrqWGNAq63i8KHV%0A+Ph2om/f++ptGxY2pEkcgGo0mkqO1ZAi9fSMwM+/Kz4+HXFy8kSpdEcQBNRVZVSpSygoSKQgP44C%0AKyoqtzRMXauLqz/+ftG4uQejVLojl7uiVpehVpdRVpZNfn4c+fkXqaywTnKwJaDVVnE05v1/30nw%0A9++Gf0A3PD0j/r1GF6qqSqisLKawIJHs7DMNUmlydM6Ks8L2Kq7vPXSOR9Z0r7eNwlnKtXPD2fqx%0A45Sp3txvndLSM2OOGL3/Zns4t09I5c/ThtUDd4+22X9L/P19JqNutiy3+sGpYczrfWWGAmUuWe2Q%0Afqt0KpRSVyYEzamjAhTtMRRfZZj+/dVBD1CszsFNbjmSIdSlM4A+ibihtDkAbbTRDOQJmeSR6bDJ%0A0GFDc3j0MXeeXuDOn39UMO+hIqPqmPUhkUjo1GlKvW1OnfzCpmJQjaUgP57Cwkt4e7dvsnPaSnHx%0AZYqLL3OJbTYfe9v3k/j25j+sbi+VSdBpzd/Pe/+4gXWTfjH73lJ/lsZTfa1ZmdapqtlK2FWBpB2t%0Au6rUaUIE8dsvO+ScdRHIzT1Hbu65JjqfbYzrtYCdp1dxdV/TeU6JWXtNbjfHyZ35CDqwJKo1/ako%0Azu4rJOWs/UNCHlnT3arqvyV5alTFxpMbt08QjaGalX9/PWq/XIsrla9eiLfKAVA4SXn/xDAe7tv0%0AToBcKcXLX0FeeusSR/k751smBIk5isP8ZplsI6DjYN4mhvrNwFNhKM5WpM7GSxFIlFsfksoMq3lK%0AqQuSfwU8a25vCG3ucRttXKG8+04pkeGZ3D+nkA0/WF91dvDgJ+vdX1aW1aTGfzUnjq+12EYmq18+%0ArSVy35834BliSObqPDGChw/OovNE0XgZ/lgfHj44i6EP90amlDHvwEwePjSLR2PE6pLT3h/Dg3tn%0AEBBtXQ5Mzfam+qs9nhFP9OXhgzPxCnc3Gt/dm01X1J2760Zu/nIit64Xk98Don3wbufBwwdn4ebv%0AglQuZc62adzw/mgA5h2YqT920itD8Qh2Zdr7Y/TbZAopD/0zg353GFakZm+9nhmfjjfZ/3+FnacN%0AMsh/nXjZ6N/FdNudUIBH+ltn3C3e1JfeY6z/TbGG+V/1os846/p8ctghq9pdd1Vb+I81vHSddZW3%0AlS5S1saOwDuwaX5nR98azMcXRrDm9DA8fC07hrYQ+clKnKM76N9HvL8Up87t67RpDBqhiiP59a9K%0A/5n5IUXqbP7JXa/flleVxoE8MSesq8dwJgbNpafXGAb53sC4wNn6dqWaxtXmaFsBaAK8p03AbfhV%0AyP280eQWULo3hqItzaP0oQgNxGPicFx6dkHu64W2qJTKuCSKt++nMi7J6n78H7gF14G9UB09S+6a%0Ab/XbXfp0w3/uLHSqCvI+/YGKC9aFO3iMGYzntaOQ+/ugTs+m8JcdqGJO23p5dqMl3bOGMmy4krWf%0A+KBSCdx5u/U/FC6u9cdAHj7kmOVSS1gji+nlHUV+ni2Fa5qfT6/5hQf/vkn/Pri3P+8P2cAjh2cR%0Aty2FThMjeH/IBv3+TXN3kn0uXz9j//PDuwF45PAs3hu0AUvUbl+7v5rjkSmkpB/P4Z/VJ5izbRqf%0ATPxZPz6JVEL4wCBSj2TVOcf3d21D6aYgcmgw5fmVuAe66q9h3oGZfDD0B6QyCV2nRHFqQxwA7UeG%0A8tfig+i0Ar8/bYg3vnPTFNaM2IhHsCtBPf2466cpfHbtZgC6TW1P7sVCo/5r4uYl44nV7ek20J2y%0AYi1/fJnDTx+KVbE3xPdnVifrDJ8N8f2ZfdVJyoqaT7HIHKaSgMsqGpZgXVWuY+fXGYy7I8Ri20c/%0A6k7K2VKWTj/RoHNVo3CS8t7xoUhl1iX9f/VC/ep5Oy9EGa121lwRaMM0aXEqzh8opNtQb6vav7Z3%0AEPkZlbww+RiVKvt9JyQSuG5eJFMfibS4EmVvJE5KJFL7SwLnVaXxR+YHRHsMpZ1rb6QSGWpdBeeK%0A95JREadvV6opqCMXerTgV67yuQ6ZRE64i3F43pH8zY0eW5sD4EACn7gHlz7GFTLlAb54T78a7+lX%0AU7L7EPlf/GTyWK8pY/CeMQmAkm37yP92i9nz+Nx6HZ5Xi0otBT9spfj3PXXaBD09B+funepsl/l4%0A4jqoN66DxNLTqU++iragbsxuu8/EghjJs58lcu1yJHIxOcVtUG/cBvUmefazRuOQuroQ9Mxck+Op%0A7ivzlTVocgsIf9O4KI8iPJiAh28HIOXBFxAqm06DuDH3rCWRlBLMU08W0aNbXeOsPizF/bd0lErb%0A5NRaIllnRONNUyE+WL+Y+isTXhpMYUoJMevqhqNc/84oNj/2N1K5dU9MW9p7hLiRGy8miOYnFhuN%0AT9AJOLmbn5WrKlPjFeZOeX4lWWcNBqncSfzt0GkF/Dp58c9bJ+hydSRjFw3go9GbTIxBVMooyVQR%0A1NMP70gPZEqxj9jfk/Dr5G3UfzX3PB/O5HsCObariDceuURQhJI7F4brHQBbsNZRaA7UmroKIjnF%0ADXeC1y9NoO84X3xDnSy2jezhztrYERz5LYe182MtJuXW5Nq54YycGUxApOVqv9UknSnl7+/rv383%0ADk2hqKD5ixS2Nt685wyrDw/Bzcs6s9A3xIn3jg8FYPe3GfzyTgqlBWqbztltqDdDrg9g0HUBFmVo%0AWzuxJQeILTlg0zE5lSmcLPyLPt5XG20/mLeJQrXtv2O1aXUOwLCBzkwY7Yqzk3lP7bnlzS8vF/b6%0As8j9DN50ye5DaDJyUHaIwG1wH0Cc9ZZ7e5L99hd1ji/6bTceE4cj8/LAY+JwCjfvRFdaN+Nb6u6m%0AN7q1hcUmjX8AZXuDqoWuopKyA8fRZOYiD/LDY9xQ/b7wNxeSPPtZs9flMX4YErmMwp+24Ta0L4pg%0AMWbNdUAvPK8egToti9L9x/CZKRbA8pl5rdkxeYwfpv8s1OnZqI6cQqJQ4HH1CL2DEfnhy/WOx540%0A9p61JKIiG/bjEBFRv+RndlbjYg4djcQBRZ0mr28SAAAgAElEQVTcnPwY1vl+tp2xT1VIWwm7KpB9%0A75xk+odjiVl3jsKUEqKvbcflI9mUZqnIiS0ksLv14Ri129furyaFKSXc8eNkNs3diWeY9ZrTof0C%0A6Dolil2vxODf2XhW8eCa0wR09aHrlCj2vyv+PY1bPJCT38WZ6opDH50hsKsPfW6L5tLfafz1wkEi%0AhwSTn1iEKs90YSo3LxmT7wnkf9ecIy3B0OaPr3KsvobWjKuTH6rKhj8Hnxl7hI/ODbd6Vn7glAAG%0AThGfBZmJ5Zz+O5/4YyWU5FWhUQt4+ikI7+pGzxE+dLrK9gRlEGsVLL/J/GrDhKni3+dTS/15/5V8%0AKv6VK92+pXFKKf8lnhh0kI/Pj7B59n3MbSGMuc3yqlEbtpNREU9GpmNqRrWqSsDqDMtljwUBlKEJ%0A9hySzXiMHYLvXaLOc9HmHRT+VDceM2zVAuQB4kM47emVaHILTPZVPVsOmDSELe2vRubtgSIkkIrz%0Apj+b4OcexKlzFGB6FcHceWpur4xPIXO5uIQldXEi4oMlJsdV8xhz4/YYPwzfO64HROcgfdGbZq/N%0A6LgaMqC2FAKz5z1rCWzb4c/E8XWL5FjCUmXU8+c3kplxtBEjaxxjx71a7/6TJz9zSAhQqHdP0gvP%0A2L3fK5G5u27k47HNu0q2fGM0kdEu3NnLvMG4Ib4/u3/MY8xNfvpta55NZtdGg+G8+MvOhHZwxi9Y%0AYXIVwJo+3t3Zg6BI49n0+waeoqSgYQpd1hDpP5CU3COWG1qgIcagI9BU6Xiol2OST/+rlYDr470T%0AQ3FysV/dGnuw/KYTJJ2xX+J55CcrKTt4HG2e+Bz3nDLO6H31NkdUCG5K6jPxW8BX2zoemSPqnr78%0Aej6KkASq1ALzFuSgCElg1PWiPOI7a4ua3fgH9IakTlVu0pAESFtgSOAKXfY/s32lPWUweEJefNRo%0AX8iSx/SvU59YXu+YtIUlZo1/gMxXPtS/9pw43Gw7ocp4ia90b4z+ddaqj/WvdeWGbH2nDuY1nbNW%0AfGxye8mO/Qhq8QGpCA00e7y9sOc9awn4+zf0q13/jF9FRct1egDKVXWdnlFdH8FJ7s6o6EcAGN7l%0AAZwUHoyMnmdyf4i3IdYy0LNuSJSrky/OCk96hU8FwMM5iP7tZqGQ/XcSUFs6nfu6sf07yw6wq4eM%0AWZ2OMavTMd5fkMxDK4wLUC29K46HRtSfi2Spj/lTzuv3z+p0jMQzKlb+0tVMb9bTt/3NZv9FBgxq%0AdP8Ac7v9Y9cY74ZQVqRxmPHfhmke6XuA7GTrKgW3ZtyG9MNzyjg8p4yr875625VMqwkBevQ+0QFY%0A+oZogOTl6wgKED3UA0cqUIQkoM7oyJrPi4hPtC0OzZ4oowy6rlmrLKiW6HQglSJxMp9Rr8kvomTb%0APjwmDkcZFYZz1w5UXEjEuUdnlJFiAY+i33ahLSqxy/gBZN7ml2jLTxvPrlbGJeE+cgCA3mCv05+v%0AFySalu6riDWfJJz78XcEPHwHAC69oyk/FVvvuBuKve9ZS2D40ByeXejBilft93cBIGkJ04H1UF5e%0AN9k5LnMXlRpx5sjNyZdjSd9RqS6hvKqozn5r0GgrGdj+duQyZ/3ncTp1C2rtlf/AtIbmnv2vxpoZ%0A9tfnGX5/9mzK4+FV1lWgtaWPylqVc3dsyOX+lxsvT6nVVZFRYNo5CfHpjUuPaORBgTi1j8CpfSS5%0A69ZTmZiMz8ypeIwaiurkOXI/Eaucel07Ho9RQ9EUFZO54h2jvh7pd4CnvuhJ1yHWJYjak5ituXz0%0ARNMrjrUBi64+ytAbArl3leOrrDcHrX1m3x60GgegXYSCtEzDD3pGloZOHYwT0JJS1HzxbiDDp1hf%0AMMneeE4apX9dlZxeT0uoiL2EczfLYU35327BbeQApM5OBD0zF9XhU/qkXV2ZisKNlqtP2gt1prE2%0Ad82ZfnNInS0nk5lCFWMIuXAfMcBhDoAj7pkpvPCjo6SnVcW/GsJ2nUEF5c3VosP84ceGh/aDc62r%0A9lkfnp4RFOQ7Jh7REtHR0xp0nLuTGJvsrPBAVVVIgEdnyquKcHf2r7MfQCYVnTsXpWmDZ2y3J/jz%0A9HLCfHrrt9Wu4NhG8yLoxFWAlsDdi8KZMjsQjVog+Xw5zm72caLzShLILTb9XXRWeII7qI6exHPC%0AKNKeW07YsoWkPf8qBT9soeCHLXjfMEnf3mvyeFIefQ5lRCjO0Z2oiDXu9427zxAe7caLm/vZZezW%0A8Oy4GPLSTOd4tNE0HPglmwO/ZLNqz0B8ghv2HLcXBVlNJwbSEhgbeA9OUtc6ykD2pNU4AMmX1XSI%0AMhj8R09WcvsMD+7BYJBm5Wjp17t5/0hdehq85dqx7vUhdXNFV1ZXzaGayw+9qO+v2vgHuPzIyzaP%0AURkZiuug3ihCA5H7+yB1c0XmZl34gq60eWY5a87S2xtH3bNqOkp60l5Sf4VNe9NQY1+tVqFQuJrd%0AHxExguSkXQ0dVqMIDau/QqhabfpeaAU1E3s+y8GEzxAEHV6uofSJnMb+uE/q7AcI8uxG15CJXMzc%0ATYW6mJ7h1xHq3YtuYddyPGkDR5PWM7Hns8Rc+sa+F9hAon9con8de9OLrf481tDlu8VIFHKzY9n6%0AZTaT73F86KAl5AoJU2YHGuUPTJ8XzC1Phja67/T8U2b3peYdwyU4Gm1RMTqV+L2QKMXnp8eY4Xhd%0AMxaZtyeFW/4CnY7ys+LkiiavAJdQ00WhUmPLuD/6H25d3NEqmdCG8tNbyfz+YVMVe2vDGhaMPoJ3%0AkJIlv/bH1bPpzMaLh4t476FzlJf+9yZYnKTmn8P2otU4AB9/VcyKxYZEq9UfFXL/nZ54e0opLBaX%0AWAdf5cyFuOb1EqVWGtK1kSgVYEGsIGvVWoIW3K9/n/HiO/W0rtW/XE74W88hdW/kH5XOfvJqgsb6%0AJDiZj5fdzlsbR96zsdLpyJrpa3b1NU5MnuzME48XERIiIyPD8o9obu45QkIGmN1fn3PgSEaOspzM%0AfeH8jya3l1XmGyn4xGXuIi5zl9n9R5PWGx2fXRzLmdRfjbbVbF9SYZvU6pWAMtiXqszGFaFxJJ8v%0AS2XyPYG8uqkrC6c3XwiJi3vdRMqbn2i88d8YFCFBpC5chu+t0w0bbdACWb80gfVLE5g0J5ybno6y%0Ay5i0GoF1z1zk8K//DZWm1khhVhWPDzyIRAJ3LevMiBmOWck+vi2Pb5YkUJTz35rxbw5ajQPwxgeF%0ArFjsx5jhLuzeV87FBDHOPyfWuHLbLXNbzsM4/2vrCzXoVJZn1msa/yAmAVsjkSnzdCf87ef177XF%0ApRRu2Irq2Fl05YYlVltmv+2BRG79n581n489sOc9a07jf/ELHqSmapl+kwtPPF7EPbNdefUVy/kA%0AlxK31esAAAwe/D8OHXrLXkO1yPARzyGXW3bScnPrauQDZBWdr/c4S/ubgqA5UwDI+uS3Zh6JdbRk%0A47+au/uc5IuTfdgQ399ou7Wa/p37uDH7hXD8QsSQsE+P9CYvU83hvwrZ+G6GVX2UFGhQVwlsiO+P%0AViMgk0t44upzrP6raVcEa6IIDiDizZfJfP39RvXzxyep/PFJKiBWbL3+kXZ4+ltXrVVdoePPdWnE%0AxRRxbl/jQxMbQ1Mq/FjDK7NattSyIMAXi+L4YpEo2ztgkj/j7w6lU3/b5V1zLldwaEsOB37O/k8k%0AHbc0Wo0DAKAIMVaxcQ5PIO9ie9xcxZjKex/L5uyF5vUatQXFyHzEL0LJDvspF4S9bjD0q1LS9QnA%0AocuftCiRWdP4T5u/Ak1e8/7gNgRtft3iZHbr2wH3LFQS1WzGP8Dse93oEJXJkpfF67p0ybrVlsrK%0AYottXN0C6dHjVs6eXW+xbWNwdvFh6NAFVrW9lGhauam14H2tqNrSkh2A5g77sZXyMm29xr6pfTW3%0AxZ0s47mb6s87stQHwO3dj1t1nL2pDuvJWCY666kLxHDRrLc+qtM256MvAXFSo+yQ7WPbsz6TPesb%0AX5jIFN0XvMm5VU86pO+GjqHLw0u4+H7r+j44ipg/con5w3bJ6Taan1blANRGqwXvjpeaexhGlO4/%0AiteUsQBI5DIETeNj1zwmDtcXqMr/4idKdh/C8+oR+Nx6HYrQQNyG9qPsQN2HTG3UqZmtyviXuhuS%0A+MoOO25WxBH3rLvEtAxfEbkc1+1Fg2OVqt59p5TJk8UKm0qlhJWrvPhuvXUzLBkZMRZXAQKDeuPr%0A14V/9i5DsHMCrJd3FH373odUav3PU1LSTruOoSlxH3Blqmy0ceVQ0wDu+vgrXHj7OQtHtEy6/m8F%0AF94SJ9O6zX+N868/3aB+mtP47/j6vbh2EXPiTl+/tNnGYS98xvfB/8ahxD3yoeXGLZBeXuMIc+lK%0AYtkxLpYcNNrXw3N0M43KOlq1A9ASKdy0TW9MBjx6F9lvfdao/qTOTvjeJuqNawuKKdl9CIDiv/7B%0A87qxyDzc8J97M6ojp03G1FdX1AVQnagn1EHaPPKOEpkMQWvagKwuBAZQuuuQw8Zg93tmprzGLt0m%0AtDiu+E9N3nqzlGuvdebkSTWr3/ayqTLwhfM/WnQAAORyZ8aMXYZWq+bC+R/Izq5fL90cUqmMsLAh%0ARLYbg1LpbvPxe3YvbtB5WwoBd15tuVEbbTQjhacPEzlzLik/GOq2SKRSImc+gGtEBwpOHCBz+yYA%0AwqfdQ/pv39L5gefRqEpIWPcaAAHDr8F/6ATyj/5D1q5fAAi5eib5R/fQ/q4nKUuJ5/KPYmK+3N2L%0ATnOepTTBOKwvfNo9aMtK8e41iITPXqOqIAfv3oMJHDkZQacl4dOV6KrMK9MVx4oTSQovX4rOGmrY%0AhEy8Ce/eQ8j+Zyt5h3bWO4buC8QV9+ZalUiYvw6AXptb9+/elUKYi1jTo4Nb/zoOQIRrj+YYktW0%0AGgdAqZBQpW5RRYtNo9OhU5UjdXXBpXc0cj/vRs26R6wxKG+kPvmK0b7Ux5bq4/Yj1y4zmQ9Qcza7%0APvnK8DcXNniMjSF05dOkzTede+A2uI/+ta7Cstxog7H3PZN0rrPtb90vTWb8V7N1awVbtzZMRu/I%0A4XcYOOgxyw0BmUxBj563UfOnTq0uo7w8H426HJ2gRSqVI5MpcXLyxMnJy271BI4cfgedrmk/V3uj%0ADA9o7iG00Ua9yFzcUHj6GG0TdDqSv18DQLubHzLa5z90IrHvGRL3Pbv0pjIng/OvP43vVSPx6NyT%0AkjhR5tmn7zAuvPUsvgNG4RreAVVqIl3mvag3sLt362fUz7lVT5KxbaN+W+GpQxSeEieIusx7iYsf%0AvGT2OkoTzuHesTtuER3RqEQFh4Dh11B04QQZ237Ef8h43KOiKU2KNTuGc6ue1DsBbbTRmmk1DsC7%0Ar/pz7+2edfIAWiKXH16iN8zDXn8W1dEz5H70nVGhLLmfD57XjsJj/FByP/7eZAhPzWqzac++bvJc%0A6YtXE7r0CQCCFz1E5vI1Zsfl1DESRWgg6nSDdKpELiN89SKkbs2j7iL38yZ02f9If96QVCp1cyHi%0APcMSa+Zy63Rwpa4uyLxqJCJJJMi8PdAWWk5+tdc9AwiQGKt86NBShQMdGBOkpAYTGW6Y9b9ntiuf%0Af2ZZsrSa0tIMLiVuo32HiQ06v0LhhkLhWB32Q4feQlWWbbmhERK63PccFz+tv3K2Q5FI8BjcFc/R%0AfXEfZFwRtqbUZm2sjcGXOino8PFTyNzrJk5XpeZw6Yn3Laq+yL3d6fip+fAIW/IBIpffh0vXSKPj%0A/G8Zi9/MMSbbZ7yzieI99gv5C354Gl7jDAZc7IyXbFK9aQMkEgmJn71G6KRZCDU+u9Brb8ajU09k%0ALq5IpFKEf1Xisv82zmXxGzwOlxBD8bOiszF6ByD7798BKE+9hFNgGKrURDRlpn+zTc3uuwRHEDr5%0AFpTe/kjklpOQffsOwzWiA/nHxXwvv4FjyNkn1tLJPbiDdrfMozQp1uwYrCX8ievxHtUTVWwaic99%0Aqf+b6/Dq3WjLKlAGeBH3+Md0/2Y+BTtOkrFuG3JPV6Jeuo3Mr3YSueAmJHIZmZ9tJ+/3GAtnM+A5%0AqAthj14HAqSs+pGyM8kAdHz9PkqPxZP17R5926A7x+LepwMJ8z8FwLldIFEv3ILU1YmMT7dRsP2E%0AVdcE4D2qJyFzrkYil1FyPIG0d7agq7Q91NVnYj/C5k3mzI3LkTor6fj6vaR/uJXIZ2cgqLVcev4r%0AKtPyjI6JWnwL7v07UnL4Ismv/gBA9+8WcP7ONxDUWjqumo3USUHc4x8jkUro9s18zt36ms1jM8We%0AnK+IcO1BiuqM2TZxpYdJVZkWqTDH2MB7Gjkyy7QaB+C6a1pGURdrSXlgMZEfifF5rlf1JPLjZTYd%0A7zaoN4owUWZLdeQ0mizTSTbq1EzKT8Xi0jsap07tcO7RmYqzcUZtMpe+T/DihwExadgUpX8fQZOd%0Ah/eMSSb3O4LyMxdRRoaiCAsyq0BUcT6ByvgUk/u8po7De7r58AmJUkH4W4vqbDennNTYe1aNG8aS%0ApUlC86vMlJfbbvAkJe1Eq62kU+frHDCihiMIOnbvqntfrTwaQdd8mtK+Nwwn4C7Hhfy4dAkn8tX7%0Aze5XhgcQvfEl4u54xaoifo6g87eLkNZTSTvksen4TR/Jpcffa/S5gh+ZhtfYGsZ/K0tkbkkIOh0e%0AnXqirRAnEtrNepDLP39G+tbvCZt6R73HqovySfr2PQRt3dU6nbqucIfc1fTz3tTxUbc9wvk3xaqu%0A1szMu3fsTkVWqv59VaHh2SpzckH973tzY7CGXr88T9oHv5O6ejPufTvQ65fn9fH6bj0iOXPTK3T9%0A5DF6bnqOM9NfodfmxWSsE4UMXDqF4BwRwLlbX0MildDjRzHfwhonIOj2MfhPHcS5214DiYTu658m%0A84sd5P0WQ+Kzn9Nz03NGDkDgzBGcvXml+Ln0jiLqxds4O2sFglZHty/+h0v7INLX/mnxmpw7BBP+%0A+PWcmfEKCOAzoa9txv+/joT/jUMJnDmCMzcaJmicIwPwvbof5+94A9duEXRZM09/3qDbxxB480hS%0AVmwkael3eI/qSa/Nizl9/VLyf4/Be0xvCrYdx7VruL4/r9G9bHKoLFGuLakT+lObInU2lTrrJ+Ca%0AiuYJ/G4AFZWta8ZGqFKTPPtZiv+qX2KsaMvOOjPJErkM/4du+7cjgZwP6i84lP3WZ/ovUND8+0Ai%0AMdpfmXiZ9IVvmD0+a+XH5H32I0W/7zHbxhEow4JJfXwZxX/sNbk/79MfyFq1tsnG05h7VhM5xrNQ%0A+YKts9SNIzFJLOSTkhqs/7d0me0SbQCXL+/jwP6V9hxeozh7dr3Vxn/EdXfhGhpFt0fMz/a3nzUP%0AgK4PijPvXeaIfUsVTnj3GIh39wG0u3EOAB1ueVR/XI//NWz2qCotl5KD54z+1aT2PnPtTCGoNXrj%0AX1tUxuWXviB25hIu3rKUnC//Mmrb+ev6kzg1haUkzH2Dy0u+IPuT3yncetjGKzVNuxVz9cZ/wW8H%0ASbjvNWJvepGk+WvQ5BkUqJThAbgPjG7UuYIfvbHN+LczcWtfQekt1uMpS4kjcNRkfPoMxdm//sJg%0AqZu/ottTK/HuPZig0deh8DBdZbuaqsJ8AkZMImzKbRbHJJErcG/flU5zrAtjLTp/jLwYw7Pu0tfv%0A0PWJV/HuOZDox5eR/scGs2OQSGU4BYjX6hwYilRR15FV+HuCREL+n6KaUumJRADc+3XQtxHUWvL+%0AOKpvU5vczWJIk6ATSHh6HaEPXmvVtQXePJJzt72GoBMQtDrO3foaoQ+IxwoaLYJGi3M7sUCezENc%0AIdSViw5Y+2V3Ejv3XQStuIoT/+Qn+E0dZNU1afKKkShkKALEya/aKweW0BSWEXTHWPyuvUp0Xmpx%0A+c2fAVCdFwvESZRy/fVqSyso2i9OshX+fQZdeRWeQ7uS99sRfMaLYcTaknJ0VaLz6Ht1P/J+PWLU%0Av8zTnchPVur/gShTXv26sZRpCuzSj71pNSsAr71XyLuv+jf3MGymYP2vFKz/1XLDGggarVX6/jVJ%0Avrf+Hz91Zo7lPgXBbBtz21Uxp20+phqphxh2VPD9bxR8b7v8YdGWnRRtsb/6S0PuWU3UVKLEWf++%0AkqbVN+4Qlcnuv/0ZM8o+0mwVFYXs2rmQ9u0nENV+vF36tJWzZ9eTnWW+8qkpLv8qShtm7t5sFJ5Q%0Ak4LT4sxN5t9b8OzcC7mLmISsU1dSeFZ8SIRfKxoASRs/xH/AWHJjdlESb365tz5KY2IpjTGWlqwZ%0A9pP+2vcN6hfQV8bN/uR3CrYakuYFnY78X/aR/8s+o3MpQ/2pSjf/N6LJK0aTV4zqlPiwr5YqbQzO%0AnUX1ktrGeOWlTBLmvkHI/2bgOaIXAGHP3tZgoz3k0RvxHNNXfCMIYtjPf4yUVOOKvjVDAm3u69/k%0AXF1lhT4uPvfgDv3+gpMH9K9Tf/7cRA8C51Y9VWdrxl8/6F+XZ16mPFM08OLXGvLd0n77Vv869t26%0Aia/V44n/5FWL11Ece1KfCKwfmUbNhdXi87PwjMEwNDUGQaelMiej3gRgt57tQBDosmaefltlWh5S%0AZ2NnQVBr0RZbfjaUx1tXc0Lfr84wWVptzFeT+OzndHxtNmdnraTD0jvI+NR4YqD9sjuN3leH2li6%0AJk2RivN3vUnnt+ci93EnZ+M+Mr+0/tnsFO6Pe5/2VjsOEqmU6qtUXUwz2qe6mIZbj0iKD1zArXsE%0Azu2DyNt6FKlSjnNkAG49ItEUlBodE/bmYvI++4GyfTF6o9+WQqWWKNc2LpzMUbQaB+DDz4tYvcyf%0AVxb58dzyPMsHtNFGM1Es5ONfIw/AGVfKLZUMtjP2Mv5rcunSdi5d2o6fX1d69roDqbRulVP7IXA5%0A5R/i47cCDVv96/bIcuK/fB1JPQpXhReO4xbRicLzR2l34xwKTouGc+j46agyUiiKNTyQdBo1waOn%0AggQu//ZVg8bkaDQFJUbGf20K/4rB+2pR4cl3+ggy3/u5qYamJ+6OV8zuy3hro94BaCghj03Hc7Q4%0A8ydotVyc9XKj+mujDVtQXUgFiYSLD1mXu2YJl862VY6WyKR6w18iM/7tU11M1xvtzh2CyX3CeIX9%0A8us/UZ5Q1+Gw5po0hWWcv1vM5ev+3QIqUnIo3G2dMpy2rIILs1fT65fFlBxPpGjvWauOA3CNDjN+%0A3yWM/K1H9e/9Jl1Fxhc7kDopCLrNvCxn2T77hQVVE196xHIjMwjokDg4SKfVhAABRPVP4tH7vahI%0A7cgHqwJ4Yb6vyX9XKorAQDquegPX6K6WG7fRbGSRavQ+QBJupqVjGTRYya23uuj/2Yu8vAvs2f08%0Au3Yu5NDBN0i9vA+ttuEF+ARBR2HhJWIvbGLP7sXs2rmQXTufIz7+dxpq/ANoykqQObkQONyQ1yKR%0AyZBIZcicXatPTsTkO0AQcAvrQP6/KwJOvkFUFeTgP2CMUZ9pf35H8MjrTK4mtASSn60/ZC7/Z0N4%0AW3VibpMiCA7NPQh5/CaD8V+lbjbjf+TUVYycuqpZzt1G81KVWYCg1RHx5DRADLUJun2MTX0E3jxS%0AfCGR0HHVbNI/3GrVcRnrttH9m/lIpBIkUkMOQE2y1u8h4unpVGUbK90lLvyCTm/NwTlSVCVz6RxK%0A4C2jrLom32v649xezFmUyKRIpFJ0Ktu/56dvWErk09NRBvtYbvzv9crcnPEa3g0ArxHdkboo9SFB%0Alen5+Izvg05ViaagFO/Rvai83HRFy+JLjzTYCcivSqdM49i6Ta1mBUCdYSxhef+d5mOaX3695Zep%0Abwjq7KaNJW/tREqjSdHVX8nTFO4Sb0qFhn/xMoQketQoBBYp6cxFwXKhNnvy2ec+/PNPFUcOO7Yy%0AtkqVS1zcr8TFNTxkylHE/ZtYfmGNIYxE0GrrKABd+OglAM69awiju/SDqKalykgm59B2/fbC88eQ%0Au3o4asiNRpNbf8VsdZYhFlXh71VPS8dQtNOK74Eg1MljsoaQx2/Cc1RvAHSqCuLutBwS0kYbjuDM%0AjcsJvmcCPTY8g6ZYVSfm3BLlCRn0+G4ByGVkrP3TKGm1pv5/9eszM15FqNKQ+/NBKi5l0fWL/4kq%0AQCs2UnLMWDkxe/3f9Nq8mAuzVxttLzubwoV73ybqhVtwCvVDFZvK5dWbrbqm0pOXiHx6Os4dgtEW%0Aq0h7dwvFhy/adM3VnJ21gh4bnuXMdPMrhdXk/nyQ3J8P0m7RLCLmT6ckJs6oOFr+b0cIuf8a/Xup%0As4K830zfC7ch/Sg7aPh98rn5umZVCzuSv9lyo0bSahyA1iD/2RxIlU60W/wiub/8TODMWSQ8Mx+A%0A9steoezMGdS5uXj0v4qUVa8ikcsJf/xJsr9fT/hjT3DphUXoKhqmE98aaIjxDxAh7cx5bcOX7gB0%0A6IwKgilwQt2EUqBDhymZfU/LTDzy6DcAt87RSJVOpH+9rrmHYzUuwZG0m3YvFz58qbmH0mopPWqF%0AUdAAB8DvplF6419TWErCffaR+Guj9XDDNGfefU9MLm5MvoM1VOdXfPxRGcuWmo7vzvx8O5mfb6+z%0AvdpAzdm4r862akpi4jl7i+kVJEvVf0tPXuL8nebVkKROokiFOq/uuNW5xcQ99nGd7dWYu6aqzALi%0An/q03nGZo2DHSQp2GPIydBVq/TUKGm2d6zV1/cnLN5jsO3fLYXK3GAQMzH12l+c9T8QHy/CbcwuA%0APg8gZW7z1EdqKlqNA9CGacIefpRLi0VFj7KzpwmYMYucjRuQKp3I/k5MXPK9WvSAXTp1Ju+3zVSm%0AXkZTWNhijf+B8glUCRVkCMlESbtyWCPKo/WVjSJNl4C7xItLunP4SoIIlrYjT8gkQtqFGI3hh0mJ%0AM91kAzipFUMexipmcFKzl66yAezXiAnHA+TjydGlohJKyRXSERBwkbghR4GLxI1yoeFx+3t1mxkt%0AnaZ/P1p6A9t1pn+kHMGUyXm8tMSTlbN7ym4AACAASURBVCtKGiQB6khKjseI1TwHDWvuodhEeWZK%0Am/HfSDT59k+Gc+vTEf/bDMnplUmONf6q6dL3ZoIirqJClY+zqy+CTss/vxkbDCOnrqSyvAgnF2+0%0Amkr2bxVnbCUSKSOuW4FWUynWK5Ep2btlwb/HrGLvlgVIZQqGT17O/q2L0Woq9dvbMM3C51ruylxL%0AotvXT3H5rV+aexgtCqFKTcqcZ0AqRREcgCY716iI6pVKmwPQAnCN8EV1uWFhS3I/Q86DrrwchZ+f%0A2baqC+dpv2QZErmMnE0/Nuh8TUW14d5HNkK/rZwycoQ0cgQx67+/fCzb1d8B0EXaz+j4Koydmxxd%0AGvlCFgc1W4mSdiNJdx4PiQ8xOuP4yHKhDA3qRhn/AGqqSBUSCJcYQtcmSGexQ/cDQiPi2q1lzhwx%0Axv2FFw0PxYXPFptrbndk7h6E3Ho3zpFRlCclkPap+QJ1NQm8/iY8+g1EU1RIzpZNqBLEGWOFjy/h%0Acx5GIpeTuu5DqrJsU8Zoo2VgT2WNasJfuMvovVvfTnhfM5DCPxu3imeJoIirLBrke399Vh9GUDMn%0AYNi1S7lw7Fty0k7o+xo6aQkH/jCEq4V1GMX5mC8J6zCSlIt1Z13bMCY01JGiBAbumd08RTMbS8TT%0A0/Ea1o3sb/dQuMs2RbWmpPtIX4bOCOXTxxumtGaKQdcH022EL0pXGWsfqScxWadDnZ5lt/O2dFqt%0AA6BUSIiKlJN8WUNlVcua4bQFiVTCVZ/dy94Jpiv9WqJwxw5cOnakPCEBn7HjKdyzq972FZdTyPjE%0A/BJfU2CrxGk1aqHhKxZSpHhIxMSiDCEJwOGG+AXhKHIUBEsMyZbjpTPJEdI4Keyr58jG05TGvkkE%0AgbR1axC0WnxGjqXdY0+T/E79YRkBU6ZRmZVJ9hLx70PuKeb5SBQKop5aRNzzooxgxxdfJXn1SjRF%0Ajk2QaqP1kLdxD4V/HqHjWjEEMmjudahOJ1KV7jjFuAtHv2Hk1FUU5sZz7sgX4mx+bWrFEMvkSrSa%0AKqQyhd74B8i6fJQufW8GoKqiGJAQ0Wk0+7e+wNA+s0i5uIPKivrzO/7LyJrG9gdgwQLHrTRoilUW%0AQ3wayuXXNnHZIT23fA5vzqS0oIrhN4eZ3B/58avkfvQtqqPWqRY1FmeZO64yT0BCflWaxfaOotU5%0AAJs+D2aqiarAe/aXM+Gm9GYYUeOIuHWwVe3c+/Yj6Dax2mLIfWKxn4QFT1Gwawf+108jZM4DFGz7%0AE9WFC2b78Bw0mMrLKbj36o0yLBxBq6Fg219m2zcn/eSjSdMlUCjkmG0To9lOd9kg8oSMOjP+tfGV%0ABpOuS0QuUVDxb0W+cqGUCGlnVEIppUKhXq8/WBpJmi6BYqHxyeRnhIMkC7EMlk7UbwuQhDFBMgsQ%0AVyryhEzKKEZNFQINV5dJ/9exMUVEpIzLKU23pKktM+gsF+zdhf+kqRaPKTl1nPD7H6Ei+RKVmelo%0AikUnJvD6GWT9ZAifSlv3IaF33EvK+5arfrZx5RM74yW9oZ22cj1hz9wKQPt3H+PirCV1tNDtRU76%0ASXLST+IT2JVhk16mpCiVE3vfbXS/6UkH8AmMRiYXa4nIFc74h/Qk49L+Rvd9pfLoY+5Ndi53D9sT%0A1P/L+Ee68NBHvfHwU3JyWw7fLDLYKB2v8uae17vj5Cbj+B/ZrH9BzNvTaQXufasHvScEsOerVH5a%0AFa8/5talXRl8QxAnt+fy2ZPGcqH17auPwp//wv8h0b6qupxO9htr0ZVartw7ZJiSwGCD97l5k/m6%0ADtEew2jv1rfO9j8y60qrhrmISo+VujJyKx3ntrUqByD1VBRBATJU5QJrPisiOVVD+0g5D97jxehh%0ALuTGtsc/+lK9fYzcPt9otn34b48jdVIYbRu5fT7pPx0j4X2xkIXC04UOD4/Dd3AHJFIJRacuE7vi%0AdzSllXX6Tv7sH1K+OUiXpyfhPzoaTVE5iWt2kftPnFHbsJuuInBiD9w7BeqPrUntFYHSE8cpPWFa%0AQSN388/kbjbW805Y8FSd1wE3zdQnCUvj4wi48SYzn1Lzc1wjVmrM1hkkNRN1xl/oQiGXQq0o6ZWl%0Aq/slqTn3tlv9Y52NhzR/mjz3LnXjw6Ouko7FhwCL7ZQ4EyKJavT5QHQAxk9wYsf2SqZPN5b9jGov%0A4803Ss0caX9Cbr0b145dKNi3B02RdcnIFZeTiX9xAaG334tbtx4kvbEcdX4eci8vNMWG2X5NUSFy%0Ar/oribbxH6LGLHvp4QsU7TqurwDcZcOLDq8AXJB9gb2/PmOT7KdWU0FgWD+y08Tf9KCIq/QrCBlJ%0A+4nqOomyYnFCq0JVgF9IT+JP/WT/wV8hPPZ40zgAbm5txr+tvPjnEB7tJkYmhHc13KeeY/25c0U3%0Anhm8F4DQLoaJ3f7XBvJk3z2oK8+y6vBIjv+ZTdLJYpbuGsaPK+JYv/gCUX08eT1mFMuuO0RhZqXJ%0AffMH/G3VGIt/30Xx77uQyGT4zb2V8NXib0bxH3so3Pi7yWM2bPbnxYVFnDtjWdxjUvA8i21q4qcM%0AJ9SlC2DaQbAXrcYBGD3MhaAAGSOnpnEwxni2d8GSPIYMcGbvljAmjnZl2576PTfPnmEUnxGXXaoz%0A4hXerqgLDcel/yL+MEukEoZsehiAwuMpCDoB3yEdGfrzoxy5cy0VGcbLsn4ju9Bu9gg0JRUUxCTh%0AN6QD3V66gbx98Zx70WCkKzxdKDiUiHOQJ3IPZy5/c7CBn4z1XHrxeSKfWYjcy5vSkyfI+vZrh5+z%0AqQmWtqNCUBEoDSdVF2f5AAdhjfHvCLKyxNnO1e94cfNMwwqGh2fTPrjce/YhbpFYLVPhZ0MFb0Eg%0A/etPkUildHxxBfEvLqA45hBeA4eiihNnh7wGDaX4mGPju9tovWS+9zMu3dqhDBbzozp/tdAhkqAj%0Ap65Cp9OgrizFycWbnPSTlg/6l/1bX2Dk1FV06j0dAJncib1bngFAoy4nJGoIF46KIg5pCXvo2OsG%0AYo+tt9vYV6zy5LbbTMeyHzumZvq0PBpb6mLIECWff+mDq6vp3568PB2//1bBoudsD1eUSODqa5yZ%0AMcOZayY519lfuwqyKb75WmVVqGREpIwZM1yYMcOFiEjjWKO5D7gx94G6EQm1aYgq0ZAhSm65zaXO%0AZE5NvvpS1aDPD4w/o9rjk8lgy69+9OylMHv8mg/KePUVy0n9gk5g1gtd2PDyRVIvGCah5rzTU2/8%0AA6RfNOTdJZ8uRl0p/gHuWJdC9FAfkk4W4x3sxIk/xaiApJPFOLnJmPt+L1bdFGNyn60IWi25a0S7%0ASOrqQuiqhWYdgMAgKefPqi32acr41whVyCVKE61Fzhbv1jsAUokMneCY1ftW4wDMmCp+yWob/9VU%0Ab5822c2iA+DeMVDvAFTj2T2UvP2GZabyNHHWUtAJqJLzOPv8Jr2xHz5rIO3njiZ81kDi3zZOznLv%0AFIiuUs3Bm95H0AkofVwZ/MM8/IZ3MmqX9JmY5BowtityD2f9e0eiq6ggZeWVrY0dKe2Cu8QblVDa%0A5Nr7LYEzpw0/SAcOGGoAFBQ0X+GqwBtmWtXOvUdvSs+KyWlOYRFoSsQHW+nZUwTPukPfznvYaFLe%0AbZN5bMM8acu/of27jwIgdXVG5uGKtsTykr5N50jcS1DEVSidPMjPvqA32K3l9MG1dO13KwJwPuYr%0AjNcsJRTli6vZxQXJgP0c+JeWmDf+Afr3V/D7H/5MurrhBZOuGqBgw8b6i3L6+Um58y5XfHykzHvI%0AunyeXr0VzJwpGuOODsW59VYXbprhwqDB5g01R2HN5wfY/PmZw9tbSmGh4RmxY5c/HTrUbx4+NM/N%0AKgfgw4dO89BHvWnf14vXbz6KVi2eRyaXUKkybdgWZRueXTotSOXm77VPcF0HsLEowkMIePhOpM5O%0AZtt8+6UKH18pBfnmn61OUuPvWVr5BeJKD1OhLa13VUArGMQSfBQh5FWlmm3bGFqNAzBrmgelZfUb%0AMcUlOmZc787Dz5iPG9eUVRI4oTvpvxzHJVxMCs3de5GwmQPI2x+Pa+S/Kjo1fouP3veZUR+pG47Q%0Afu5ogq/tVccBANg35W3966oCFRlbThIytY+lS2zjX45oGq54US0Z+l+n9oxOfLz91VfqI3n1Sjos%0AXIKuqoqUd1+j44sr9Ps6L3/T6HXuX79RsGcHEpmM9s+8hMzdnbILZ0l6fRkgzspcWrWE9k8vRqJQ%0AkPrJ+6gLrsxif4pgX9SZV+a1NSVV6blkfbSFoAfE3JNOnz9jMhTIZ/pkPCaMpOpSCpmviUpVwQsf%0AQe7vR/qiFegqKglZ9BiK4EAyXnmXwMfvI+3ZVwhZ9Bia4EBi9NvWGR27b9FidBViaIDX5PF4jB5C%0AXOFltFsMhk1hThwH/zJdqbimulBpUZrd5D9PnArE11dqsV337nJSUoNpF5Fpcy2k37fWP3Ncm+um%0AOnPd1GA6RGViSSTqh42+ZlcU7M3K15q+UB449vMzR//+CnburEQqhaQUy6sntnDu7zwe7bYL72An%0AVp8arQ8HEnQCSmcZVRV1nQCd1vo/uoJM+8iZSxRy/OfdhUuvaACKf9tJ4U+mw4QBRo52YuRoYwfh%0AzlnGogOjAgwTVw0N5QlziW5zACoqdLhbWNJxcpKgKqzfScjccpLwW8QqrRG3DKYkNpP0n4/T+w1R%0AgSFoUk+rxySRW7fEVJbYVsG3jebFAeqL9VKVk0XiqwaDqzocqPbrmpScOk7JKdOrNpriYi695hh1%0AjOam4LeD+EwZAkCH9x8n56tt5P+yDwQBqaszTu0CcekSIW5rAiQyKXJ/LxT+Xob/A4yNoeBHpqFT%0AVaLJLUKdW4wmrwh1bhGavGZWn6pB4V8xuA/silv/zgBEb3xJTBj+F9e+PaiIS6Rgk2GJP3jBPDJf%0AfQ+Adh+vInnuApTtwkmeuwDf22+keKtovJjaVvvYnI++QnX0NF5TxpHy8CKUEaE4d+1ExQXDSnNT%0AsvFHXyPjv6JCYNtfleTl6ejWXc5gEzPdyZeDbQpfOXAogLCwus/FEyfUXIzV4OoqYdBgJYGBdZ2Q%0AxCTbznUlYu7zU6sF9uyuIiNDS4cOcoaPqHuvGvP59fvXATBl/KvVAiqVgJeX8T37/XfrDG/PACXF%0AOVUUZhrHyn8+/xxLdgxl4XAx+iGwvSvZl+pfpctOUtH/2kCObc2mXW9Pqiq0fPLYGbP7rKW68FdV%0AUiqpj72ETmU+mbea2sa+KWQS0cQ+W7zH6rHUxldpWrnIHrQaB2DtV8W8+HT9S2JOSgkfrKtfKi19%0A8wm9AxA0qScXV22l6KQhgTRoUk/y9htXHe773u14dA1p4MhbBt5DRhI4+Uaz+y++YNooa4l0edm0%0A+kvxqaNkbvymiUdjmqYs+tVG6yZ73VZ8Jg/WV78NuHMiAXdOrNOuqRyAgLuv0Tsk5qhOsq1N0v/e%0ApzKl5Ux4pC7/mo6fPo3c2x0kEjqseYLEh1YD4Nq/F7nrvjNq79QpSv+66vK/qnL/BsNrsnLRVVaa%0A3Vb7WLcBfVEdPU35GTF3RZNXgEuYfWdXbaE6lOX0KTVTJps2XiZMdGLdZz5G275d78ttt1pelVqx%0A0rOO8Tp8WI5Z9bGFz3nw0Dzj+Pn4xCA6dTCvw961i+l9tWP+7eFImOpj+nQXVr9jcIbrqwRsK6Y+%0Avx3bK81WdHdzk3A+Nshom6XPzxz9+ys5cjRQ//6TtWW8vMT0dclk8MabXiy18rpvX96N6KE+lBWq%0AefsuwwTPsa3ZlJdoeOWf4cgUUg79lMGmFfU7x0uvPcSsF7pw16runNqew1P9/rZq37vnxxq93vxm%0AItvWJuu35bz3BeUnzll1PdW4uUs4ei6Y82fVdOuhYFCvLIqLTE9AX1ZZr0hUGyeZ4+pOtBoHYNmb%0ABbz4tC/qjI7c/XAW324yJJPcOdODde+If7yvvl2/4khltvEMVdZfhhuj8HRB4elCxmbDH+nwrf9D%0AqpBx5I61VGQanIvaqj0tmdBbZ+PerZfZ/YK2dVW8q8xMQ+kXiERh3TKpZ0BHinMSoaG6/xKJkdKI%0Azf3VOt4cfuG9yUttuQVa2nAcsTNeInT+zXgM7d7cQ7niSLjvNaJ/XAKAItCH4EdvJPPdn1CdOl9n%0ARr4i1jD5o4wItek8tY8t/uPfmiy2xtA4kNhYjVnjH2D7tkpunJbHTz8bCkqOGGk5Bl4mg9tuNzZU%0ALBnhr75SwquvlBgZ70qlhDFjnNi927KyypVEQz6/sjKByPBMu3x+I0cZ7nGXTllUVJj/m9Vq4YnH%0Ara9JsWau+eT48//k89wI44mNc3vzObfX4HDWNNQBNrx8kQ0vXzTZn7l91WFH5rDV+AfYtjeQrpGG%0AgpQHTgQxtK/9i4jVzAewN63GAQAI6ZFExtkovng/iC/eD6qz36tDotV9uYQZz3JoSioIvq43AAUx%0ASfrtUoWMwuMpRsa/PdE1QbnpmsZ/8po3qMwwJEBL5HKU/nU/y5ZM8gdvGL03tyJQTXFOQr37LTF0%0A5msc2GBw+Gztr/bxbbQORjrdyN5Kg/RiP+VYjlft4mrnO/irQlSKGOZ0HTFV26lqRJG6atJf/75B%0Ax9kqc2mpffa6rWSv29qgsZgiZdGnNrWPnbnEYpuLt9gWDmbqmlUxJ/G95XqCnphD+fl4st/+hKw3%0APiL42YdRBPpz+QnbPtfax1oTRtDUTBxvObH3aIya4mIdnp6GkI9lyz15fpH58K7tO4yVvupzMmrz%0A4AOFfPiRQdb3i698aBfx3woFaimf39jRufUa/7Xp7juWc/n1G9etBZde0fg/dCcSpQJBrSFv7XpU%0Ax8xXI669spV8yTGGemGV474LrcoByM3XoghJYMxwFx6a7UW7cDmJyWre+rCQI8et93grs4uJuncE%0AukqDYkraxhgCxnQ12d67X6TR+4FfzmnYBZgg7594XG/zw3dIR/IPNs5QNYVHr/761xkbvzYy/gEE%0AjYbKzOarRNcU+IR2pyBd9PAHXP8iCTE/4OIZRM6lI/S9dgEX9n5KQPuBXDq6CSc3X3Q6DZE9JxF/%0A+DuL/QW2H0RZYRrewdFkJR6i7zX/Z++8w6K4ujD+zlbYpbP0tnQUAcWCWLFr7JrExBJrEtOr5VOj%0AscQUE02MpkdNM4mxJxqNvXcRUQQp0nuHLWz9/hjZZdi+LE33l8cnuzN37twZYOace895z7uU/qUN%0A+rX3fbsOR1XRPfh0GYaK3FvgOnnD7+G5ZRIhek1YhesHSYPIxacbbB3cUZR+HuH95uDe2dar6Dz8%0A1JsAgONDyHCJnpuehHN3X412BYfu4N6nhpO2PYeFo9uKMRrblQolLs7cAVEzOV0ak46h/71GGYO2%0A8Rnar22fsdChP8eHz4jEA9ldixj/VtqHyj8OovKPg5RtxR9tpXzPWUhWpq49fk7vNm3HAkDZN78A%0AABRCEQSXb7Z80GZSX2e8YTd1ciWONTFKn5vN0esABIdQTYnk24blERs5fIj690M8hlL7HeH+1dcp%0AkZlpmhHrbx/zSDgArgueAbdvD9QdOw9JXiFY/t7gvTwLosS7KNv6s9Zjpk0sx869rojtxcKVixI8%0AM1m308bnxiBbYLxMsC3dQfU5W2j8cabSqRyARk5fEOH0BfNnVwoP3kLggkEU7f2CfTcRMHcAlArq%0AQ/Lmgh2I/WEOJeQnZ8cFsN3s4Tk22uwxNJK97Ry8p8Qicp06Pl8maMCliS2vKAkAnMBg1ee62+33%0A8ulIVBWmoKowBS4+ZMJ3XUUO6ipy4BHcD5X5t9E1YSEYLFsQBA1Kpf6k8uBeT6meuARB1+i/skD3%0ADAIA+EaORH7Kcdy/+DNcfcnfp0bjXxt0pg2gUECpaJusXvtQd/T59lkQOt4qPmO7wS0+EGenfq+z%0AjwF/zoeNu73WfQSNQP+dc5G39xbSvjyt2q6Qmr8yRrcxXkHDXGwJO7jSPHFDcqLVz6WN/ZlqVbFJ%0Awa33grDy6PD11wLDjR6Slmb88yUykvr3duZMy8N3IrsxcfeO8UZwZ6aj3L9ZM41XH4tyHQEvLjlh%0AOjqAnGzJqr2O+1VqOfOe7hPBswlAqSgLiWX/qLaPDngTR3I+R2+PqXBieyGt6hxy69r3Gcbt2wO5%0AC5aovgsu3kDVH3+rkoN1MX2K/pWaOlkF7BmuiLDvb5IDMLiJepC1ErCFyf/jKvL/uErZJhdKNKrv%0AAoAgu1zrdgBI3/Qf5buudkV/J6Hob90//IvjvtC5r6XQ7bQbXlao0Jk2ENeXo9fEVbi0axHc+L2N%0AOk4sqEDiYbXEpWdIP5POKxGS+s1MG/XPSalQG7+N1UHZXDIBvjwnETQGC6nntxnsO7IbqZldWCjH%0Ad98a//JvStx30wEAxcdTceeDI+odBDD06GugMelguXBhF+iK+geaD8PoNeNUxn/puQzcXvkPZX/8%0AjufADXCB35TuKL/0ABXXczT6cO3DR8XVbNV3t/6kU6uQykFj0mEXxEN9ljq0wWtUF9X+1qI/ezyS%0ApW2TlGvFiiVoPlNsKkwmAalUcxVh7jxq7Po/f7d8RWzgQNZj4wB0lPt344bx7ZMrjiGl8jRG+L+C%0AIzmaq6yjA95EYtk/uFF6AF7ccJXR38iogDdwLHcLlEoFRgaQK73t7QS0lNRcL0pOAABcKP9Tpfc/%0A2vNl3Kw6jNKGbJ19+HG6ItIhQfU9o751C152GgdAWhRsuNFDmF6WD6XplNBooLF0F7IwqSs2G25j%0AJsEuPBI0Ww4k5SWouXYJ1VdML2DmEN0TTvEDwfbwhlImhSAjDWX/7lcVfrIk/B6T4BkcD4VChvRL%0A2isfRw1/AwSNjtv/bcS9sz+g75Mf4+7pb1T7M6/tQtzUD3Flz/80+ks8/BF6jFkCOtMGNw+t19p/%0A0+Obc+vfTxA3ZT1ykg9DKtK8/runvkafKR8gN/lfSITV6DJoARL//RgsjhPc/GNRkHpS6znXrHUA%0AjQZs+VIAXz86cvPNl4grPtHM+AcAJXBy5JeqUJtuK8bg8nzq/SVoBNwHkgXwtBn/AHBpzs8YuPt5%0AsF256LFhMiVkpza1BA4RHvAaGUFxAPjP9gIA3Fp2ALEbpsD/qVikfKx2xr1Hk4m0hYf1r74YQgnq%0A6k/T1aDj4t8xwmYGjsk7huqUFSuGMDW8QyxWwsZGvfLXI5aJq1ckGu1GjKS+YzZ86ogNn7ZMQ9/X%0A1/Qqrp2VR+3+eXMjIFU0oERIJtcXCdIQ6TIMHpwQ1bZbZYdU1W0vFf2Bfl7TO40D8N4aB6xdWYuN%0AW50MNwZwtfIA+rhMBADEOj+hsV9XQTCRvM7qAJjC/Uwp9v6jP+b6UYYbGgGfWS/o3K8rWdaQBGjI%0A8g9BY1MfUmx3L7iPnQL3sVNQceooKk7pLpjRiGPPvvCY+DRlG8FgwL5bd9h36w6lQoH01YssqpqR%0Anbgf2Yn7Vd8b4+kBoLLgDoJ7P43k4+oVmOriNFzevYTSR+mDqyh9cFVrfwCQ+K96mbB5/82Pb45C%0AIcOVvct0jl8iqsHVvctV38PiZ0Epl8GBF4j6ylydxz3zrC3CQkhFguJiOd552/wk9jvrjhhsYxfE%0A09jW42N1WJs247+R80/9gGEn3wAA+E6IRv5BUgkp/+BtdI0YAY+EMMoYHCNJSd7K6+T1e4/qSnEA%0AHCJIVYz8Ay1TVCpR5MKTHoBieQ7CGT1RpMim7D8p/hMD2ZNwrmG/9g6sWOnE5OTIER6uNhECA+m4%0AekWznbOz4cJiptJWxb46Ao/a/XNie6GmgToTXiMpgTPbR+UACKTqcKNaSfvLBstKyuH37XpUfPc7%0ApAXFYPp5g/f8M5BkaxbgWruSnKh7YrwtZcb/ifG2WvuulBTgTNkvGOw2y+jxlDXk4EbVIROvwnQs%0A/5vXSjC9MvX++3N/PUKDmHjvI2sVTUsStmYjxfivT72D2sRrkNWoS4+7DhkFz6nT9fbjMfFpivEv%0AraxAzc0rEKSpZVgJGg1hqz/TdnircW3/yjY9X0u5vHsJlEoFynMTUVOqWzN58sRKzJzFAUEA3t50%0ALFveOqFgDeW6HW6XXv469zVF2cThC54Xr/pcdJRMtCboBh5TOt512kKSTCFVeh2eND5G2MwAAJTI%0AqeFJcshQoyiHI03T+bFipbNTX0+diLGz6zTmgpV2pFJcAEc2tW6SI8sDVQ1qsRF7ljtlX3tTuHwD%0A6k9fBu+lmfBa9y54L05HzaGTKF6nOxezebjPR2t0RzCI5HU4UvwVblX/p1r50EaFJB//lXzTJsY/%0A8AitAMx8qQTTJtlhyevO+Hiz/loAjyqC9FSN2Xzv6fNgF0Emu5pa7Ct05SeqzzlffaZVLSh01QYQ%0AdDocYnqh/PhhimPQCMvVDY49ycJCspoqZH2mKeFnHx0LryfJxJfQ9z5G+tolGm2sGOaTZuXroz8h%0Avx/7z7zEsto0/brGSrn+JGkAqEw0nMSklClAMGhgOqpnUZon5AMAN4DMhWjMFVAqlCBoBAiCoDgS%0AluKW9AzQLDS2UQIUAG5LTQ+Bs2KlM8BuJv/f0GDc39f2bcIWL+LeStQMNXpc6Cz3T64kH4wMGgsy%0AhQQ0gg6FUo5i4X10d3sCnpxQFAvT4ckJA4PGUs3+A0AMbzRKhRlQKOXo6zWtQygJVf1+EFW/HzTc%0AUAc7fjCcZ1cszkCxuH0qgWvjkXEAAKCkTI7XFjg+tg6AJbHx8QPBIH89Sv/ZrVMqNH3NYtWsPf+1%0ApchYt1SjDf8Ndey7NuMfIBWKXBNGgsUjC3zRbTmQi/SXBW8PetGGqj5fV2iPv29Lmo9n8SLL1qto%0AqDAvebgp4hLDFSMbKuph4+Ggcz/blYuGCgH408nk7IKDyQDIVQLvMZHwHhuJgn/uwDWODwCQ1T9e%0AhYRiB9tj5bYgje1KBfDamDTkZ+hPLHTiMbDs20CEdddedVIkUODlYfdQVaY7jrzXUAes+D4QgFqZ%0A6PtzXeDmTbUk5TIlZsfdRX21Fu+ktgAAIABJREFU7pmwRpWjN8emITtVjIHjnPDOFwEa7Y7srMA3%0A72ku0+vif9/wETdCM766tlKGBQNSINFj5DaOafmzGbh7VaD7niuB10YbvucdHU9Pahx5WZlhZx8A%0Atm6pR2mpcW2taNKZ7t/Nsr+R4LMASihwu/woykQPAABHcj5HrNt4xPDGoEz0QCNR+EzBNvR0nwhH%0AthfuVZ7pNPH/TWme9LvrIA9PTzBcZ6Mj8Uit6bnz6GCzH5/YwdbEd/ZLqs/VVy/qbthkqoLG0qwY%0ASdDVL5Gqi2f0nrPoj59Un3mjxhszzDbHCTzVv46ArvHQ6UBuvidu33FHbr4nvv7GuIQlDSwwq26U%0ALrWORlVJpHHnMSQMAOA1klT4KT1HzqLk7iardvs/Sda78H64vzGP4HHg1Y/8tBqiAEDQgC1HwxE7%0ASHcIWMJkZ+y4EqnT+AcAWy4N2y9HooeefppCoxPYnxmjYfwDAJ1B4Ncb3RAaY7jE/ejpPCz9mq/V%0A+Cf3u2JnUjeD/bBsaNifGaPV+AcABxcGdqVE671PTcek954T5D3flxGjdX97YWqsOc+N2v5einaV%0AmAcPqI5cr16GKwdbUdOZ71+pMBPH877CibxvVMZ/IzfL/sbR3M24Wfa3xnE0goGrJXtwLHdLhzD+%0ADcl9GgM/UDPxerTnyxjluRCRDgmwZ3QMm6Epj8wKwPQpdiAI4M99lk0CdnSmYfbLTrBz0Hx4rl/S%0Aubw9U6DZ2BjdVlpVCaYzGZoBgqAYjc79Bqs+V57Tr5neUKr2ph2790bJfvMqo1oBTp52o6j+fPiR%0A7tn11sbG0/C52Tw7rdvzDybDOcYX7oNDVcZ+UxrlPxtDg9wHhZLHtTABWBvOHuHwCIhD6lXthWHa%0Ai+FPkde+5MkMpCWqV2zmv+eD8XPIl87K7UE66wWc3leFNz/1R4NIgW9XFuDkXmoe1esb/DB0CnmO%0AVXr6acre+2RNiy1L83D8L3V/U150x3OLyfjgDXtDDfY1eoYrAKC6XIYXBqln6G25NPxyoxsYTAIc%0AOzre/NQfn7+rOyl+1111NfQv3s3FqX3qVeJucXZYt5NUmVu5PQjPRCVDLNQ9AztwvNqZ1nfPCQKY%0AtcgLv2wo0uijPUhIYGPfPvPr5+Tmal+x2f2XCIsWq/9+n5lui8OHO/fqR1tivX+dj+fmcQEA/xx3%0AAwAIhUqMGFimtS0BGvw4XeHH6araJlNKkCu8g1zhHYjl7Sdc02kcAGNlQF9dqv2HYA7Rvdj4brcX%0AFAqgtKhtCi91RHSpB2mD6ewCaaU6+dKui/rFG7xkjfEnpXX8xSk66JCj9bTmDUHTU6m2uQpEeXn7%0ALSk7x2hWEG4OQSPHK62jvvhKTqYh6r0xcOrmrdomE+qObyUY5O+NuNRw2NGjhDZD+se1BeB5MhE/%0Ampz1jo63w+1L2l82+gzxzYvy4Mxjqmb/vflsFGYbDrF6fuA9lBVSf1Z7vy1Fab4E724mZ/RX/xyE%0AVc9l6e1HIlZgTtxdyjaRQIEnI26rwnISJjvrdAA+3R+q+vx0ZDIkYurfwp0r9Zgafht70kin5efr%0A3fB0V8MOpDH3fOpC9w7jAMydz2mRA6CLr7+qpxiwCQmWkZ5+XLDev87Hz9sE6N2Xhdde0B9unlF/%0ADb62XWBDp05wMQgWgrixCOLGqraJ5HXIFd5BnvAuZMq2yYHp+FbWQwRChc5/+UUybPy62uL6/+u3%0AumPTmkr0C8rGpP75Gv+saEJjUVcOmK7uOlp2fmyhfda6reDoOf/I4eXIzffEjp+cceo0D8OHt/1L%0ApehYqlHtGo1/AHjwkxadwYc0qgrl/kWtaC3MJx/CNHanmc+wKFv+pzvJ+uNXslWfRz3ravY5PnhB%0Avbzfe5hxq0nNjf9Gzh9SCwXE9DcccvPa6DSd+9YtUI9r0vNuWtuERJGhRoln6zSM/0bkMiWKc8nx%0AsowIIzX2nnckunc3vkL2mrXUn3F+nu6JDpmWubHo6Navxt0eFJdQ74O7R8v19h+n+weQ+QFNZUA7%0AAqLEu7CNijDpGEPGP0A6AKfLfsaR4q9wpPgr/FfyLe7Wnka1VFNcw5Zuj3D7eAz3WIDRni9jtOfL%0A6Of6tJZeLUeneWM6BT8w3MjCMJjAiX9angTZmZHV1aI+xfhwCrmQOsNINJnJN6doWEfGlrBDvdKy%0ASbemnl8XVVUKswt/WYq764/AawT5UO3x0SQkLtWulz9g1wLV59w9mmE+jXgNJ/vK2UV1AHL/SkTE%0AW0PhMZic6W3p7L9/xEj4R4xAfU0BpOI6OLqF4OJBMpGdyeIgbsxK1FcXwNkjAuf3LwIA2LsEIGbQ%0AqyjLTwTPJwb3rvyEymJSxrTv2LUQ1ZdBoZDC3tlf1RfH3h2xQ99FWcEtOLgGorwgCQ/ukPUSeg5f%0ADIIg0CCuhaNrIM7vX6xzvMd3Gfcy9Qww3wmUNakAy/MybJwc/V2/BOu1E7VGOxIlebpnw66fUkvv%0APfmSB/Z/T10Bju6n/hv5YpHuECEA2PddKV5aR65WxY92xKUjuv+2jb3nHY0nn7LF7r8MrwLMmUvN%0Az5g9W7+x8/qr1di8RR0a9c9h13Z9/tjZE6ivs7wqWEY61VofN84Gr7/a8n472v173KA7O8Ltjbla%0A9+Uu0K5I6O5Bx+FTbrCzU08YNJcGbY5CKUeeMAV5whTKdheWN9zZgXC34YNDV+cpOTBbN2+g0zgA%0A7cGm1ZVY8SkPbz6nXwpRHzGvGB8+AwBJW02T6mwLSg/tNftYaVUF2J7eLe6nI6JvBr4tsAW3Xc9v%0ADFk/X0HQc3FwjeMj5oMJSFpOlVmL3z4LbFfyOnQVHKu4mg3XPnx4DA0HAMibhQAV/JOMiLeGIuSF%0AAQBaHv/vHzEC6Yl/oSRHs3ibg2sgLhwgXwgh3afCK6g/irIuIGbQqypnIO36TgyYtAHn9y+Ch38v%0AVJfdR+rVXwAAAV1GgR85Ftl3D8GTH4+MW3tQnENd9eDYk7rY14+RiWnBMZMR0GUUcu4ZLranDxuO%0AhRZ8jcjqvnpcf1XvC/9WqxyAngkOuHG65VXA7Rw1Z2MnzFWvClSX6w/jzM9ShzUFd+PodQA6Kxs3%0AOeL8OQmKi3XP6Ccla67apt/Xf+/27xdj4+cAo4lFkZvvifDQEohExhniNBrwxWYnvPVmtdZZcX3s%0A3SvClClqCeGzZ90Q28PyBaaaq/MwGICbG81ohSRd6Lp/O3cKsXSxcX8bLbl/jzv1Z64AZ3SvPmtj%0AzyEeenUtRlK6J2JCi/HRJjOFNgBUSgohU0pBI+jwtGGDRTM+B7MldAoHYMRgDnZv9wTHVvuL5+AR%0AAabOpXrLHFsCNVlBsOdnQWykfnFzKisUiOjGwuVsPi6fEUEkpPbzv5fav4Jda8Owb1nyaH3qHZUD%0AYOvPhyg32wKj6hi0twGuLQRp4CAWzp2V4K23NfcpFMCO7ULU1LRdPkDW9ktw6e4Lp2gfuPULwvBT%0Ab2ptV3L6PopPaA8Zyj+YDNc+fNCY2pfbG+sFNDoSLVEAYts6QSKu02r8A0Bl8T3VZ7GwEgym9uqP%0Ajbj5xSI//bTqe9GDS+gx5G1k3z2ErOQD6Dl8CUJ6PImMxN0qR8Ddvxds7dwwYNIG1XF1lTktdgAM%0AERHLxaItAXD1aHn4QWm+/hjW3DR1roenf+upngR2Vf98GvMFjMHNiFWOzsrV6264eEGC+fOqIBCo%0A32n9+rHwxy4XjfZ9+xiXVxccWIycPE/KtrR0D9TUKLD6/Tr8e1isOp+LCw1xcSwEBdMxYaItunRR%0AmyJvaX9E6GXxu7UUB4DnRsONRHcMHlimUdAMAMLDGagXKFGQb3oOV1mZAm5NFJJuJLpj1cpabN+m%0AKVttZ0egTx8WTp40nDOj7f5Nn87B9Okc7NktwrffCJCaSlr2bDaBgAA6RoxkW+T+Pe7Un9P+vNd7%0ATB35Hr19i1THGv2EDZa+ZdyxDIIFPjcaAZwYMGm6V2alitZNBu/wDkBpaiCcHakzVxVVcnA5NNg8%0AjNWcMJoLaVEwEiYW4MJVMTzd6chL4gMAYqPZuHjNvJv4+nJnlJXIUVYih6t7y2P9OhNKqQQEs+Uv%0A5sqzx+GaMBIA4DFxGrK/bLncVkfBhwiGN6FdCrAtILSUwBU8fNm99bYdejabASMI4ORpnsb21ub6%0AG3/BOdoHPb94SmOfUqnElfm/6q3aW3ZBndvTKP+pj5bUAJBKBGCyuaDRmVDINWUPlUrTnKcGYTXY%0AtuolXbatExpE6hj4G8fJv4eIPrPA843BnQvfQSKuRfGDS8hIapsVM4IG7EvXbhwLauWoLpehukyK%0AyDjjV7wadMTaN1JXoza8nHit9xpy9TTTkH/E1KRzcuSYPasKp8+SIQX9+rNwL81wBdYvN9ejsNA4%0AI1mpBIL4xcjKphqxjo40bNzkiI2btEuwWgKJRImUFBm6dlX/Lrm50ZCSqvsaF75YbZYDMKBfGdLS%0Aqf2uXuOA1Wt0T5YZE86j6/4BwNQnbTH1Sf2TDe3NiL5rcOzyShAgEBX6FHjOYZDKRMjMO4nCMu2h%0AnXzvAfB17wUbthPEDdXILb6M3OLLGv1eT9kOuUKCXl3moqDsJtKyD4PFtEN89Mug01m4k7EXpZUp%0AGv37uMci0GcwWEw7VNZkITnjL8jllkmwnfkk+c6a82wFTl12x8TRulUheWw/8Dkx4LH99fZZ1pCD%0AbMEtVEi0112yNB3aAbj0ry+cHWnYd1iAp+fr/gMK4jORdskfpw/44NxlEQb2Jf9QJswsMtv4B4BZ%0AYwrNPrazk7ftK/i/SE4lBL61HA82fWBWP8oma5EsNw/QWGwoJI9GkSbi4X8diZs31UartmXpNauN%0AW04+PuRzw40AnH9mm1Htqm4XGN2nOeNpSd9NUcilIAgaeo9cjiv/vg8AsLVzg6he/yyoqL4MPJ8Y%0AlBckwd7ZT+U8ZCTtQf8JH6Ik5xoAoFv/F5B4kiyc5+odhYpCsqBZQcZZhPeaDgAozDyHAZM2IOvO%0A3+R4aHTQ6SzIpJZXcAGoxv+lozX4+OVsre1MmUG35eoPN3JwblIfRE9xsZYilSjBZJF/o8bIlz6q%0AfLC2DllZMiQMKlc5AYZYs7oOP3xvWg6cTEYau/8edUVkpHnOl8LMBcrRI8tx8ZIbfP1ad7JOJFJi%0A7BMVOHTY/KR6XbTn/bMEPKcw9IiYCQBokNTBhuWIyODJCPEbhrM3P6W0HdFXrQrYIKmFrY0LwvlP%0AIJz/BI5dXklp6+HaFX4ecVAoZPD37It6YTG6Bk2CRFoPOo2FmLBncOLqGigUMo3+lUo5pDIx3JzD%0AMbT3CmTmn0RW/mmNsbOD/OE0bRyYHjxIi8pQ9effkGTrFnupqCBvtFwGDOmrfVJttOfLOo+XKITI%0AFiQjR3hbVVW5renQDkCv7mxcS2zQa/wDQFa2FCzvTEgKgzGwry0kUiVcQx+YHfqjDS9fBggCKMx7%0APILrxAW5UIjFoNnYgOnsCv/nX0fu95t1tneKGwCFSITa2zc09mV9tgZB75B/0CErPkT25o8gKdf+%0AB0PncOE7+0XkfG1a7oQVKrpmnHx9H6+VLHM4v38RnN3DETdmJQgaAyW51/AgWbOYTVNuHP8EwTGT%0AEd7zWVQU3cXFv5cBAJQKOa4eWYfeo5aDRmMg+fzXEAsfqhbR6Ogz+j0w2XaoLE7B9f8+VPV38eD/%0AEDVgIbhOPqgpy0DKlR2tcq0jn1EbMcd3VepVtzEFvxAb5KTpnnxpGppTnNN6EwLpSUJ07d3xc2Va%0AmyNHyJ9FVpYM/r7FWPeBA56brb0Q243rUkyZXNGiGoBjRlWAIIDNXzph4iTD8cz794uxbk1tiyvg%0A9osvQ3Q0E/sOuIDJ1D05I5UqUVhgvoRz8m0p/H2L8flmR0rokTaSkkw37hrv35ChbGzZ6kRJNNWG%0Ape5fS+kRMRM3UnagslYt7Tso9l2wWQ4gQEAJ9S/VjZTtqKylirsE+Q5BsO8QONn7o7pOnbTv5xGn%0AcgpG9F2DrkGTcOraesjkYtU2f894ZBeeAwAM6U0+f49dXgU0OWf/7m8g2HcosgvOQaFU//w9V70B%0Alp83pAXFEKdlgentAc8Vr0GSW4jiNV8Yde3NKwM3J0eYjFxhMgSyap1t2poO7QAAwOvLjIs/bHxY%0A1dYp4BpmOcWgVRt5GDOFuvR99pgQi59/9OP/M9YvQ9jqzwCCgI0fn6wHoFRCWlUJ0GhgOjpREgKL%0A9/ymtR9ZTTVKD+2F+9gpAAD+60sBAAqxCLLaGtDtHUC3NVwV1NafD/fxT4Hp6Ky1UJlDdE84RPdU%0AfVeIRZDWVKHkwF8Q5+eYdO2PKlu3PN6qVsZSVZqGK/9S61ZUlaShqkQtSZl//xRlf2bSPmQm7dPo%0ASyKuxbWjmitoZfm3UJZ/S+v5FQoZks5uMWfoJjFxvjpJVp/xb+dkmuMYN8KRIvfZnAFj1QlzN89a%0ApmZDbaXm5MzR3ytUDkCvoQ64frLlycadBX1hJyuW12LF8ta9F0ol8Nqr1XjNAio5pnD7thTBgeYL%0Ad5jCm6/X4M3XWydZXKkETp5oQNeI1rmW1lAZUioVFOMfAJLu/4k+3Z6Hq1MIyqvTVdubG/8AkJV/%0ACsG+Q+DqGExxAJoiaqiCLdtZZfw3Ys9Rh2Ux6DbIyj+FpsY/AFy+/TWG9lmBiMBxSMk6oNrO8vPW%0AqvajrULw6g/NC2UL4EQhgBMFhVKOAlEq8kQpqJVarm6VOXR4B8DFxBdPncByHnDfQbYYNckO8YHZ%0AKgeDIIALmXwMGM7B+eOaST+PGvdXvQP/59+AjR9ZuAcEAaaL9qVPuVC3cVl95TxEDzIR8Ooi1Taa%0AjS1YNpqzJ0q59pkZOtcebA8vo8dOs7EF28YWdK51BtCKFW04uxv3CnjlAz+T+h043gmfvanb6e4+%0AwLD+fyMhURxkJGt/1jYW3AKAXVs0DaUzB6rw1kYy7vZ/X/MxNdzyFaKNhWPjin4938LFG5sgFOuX%0ASX3UcXIIQK+o5ynbjl9Y0U6jsWIpiss1/74aJKSDxGRoTvJxbXnw94yHg50P2Cx7VRsajfpcEkvU%0ATpZMrn3FkE4ncxbdXboAIFcTgnyHaG3rZB9g6FJ0Mm0GR+tM/7QZmtd3pPgreNoEI4gbCwcmOdlC%0AI+jw40TCjxOpaieU1+CBIFFDHrS16fAOwJ4dnrDn668UCQDdupA//J/+sFwF0BWf8jBvYiFlKVSp%0ABOaML8TG7R4Y1wkcgMKdxsVo6yP3e3IJzCluABxj+4Dl5gmlXA5pdSUEaXdRdeEU5CLD8ckNpUW4%0Av/JtMJ1d4DpsDLjB4aDbciAT1EOcl43a2zf11hyov5eM+ys7jkxqqTIfKcpr7Xb+rkRvuBOGq+xa%0AsaKL+7eEKmOcY0+HsE7T+bbh0CiGtrF06cXFveuakwIJk51Vn2+eMfy83rA3FJNDtcfvL9nKV33+%0A5yftSXhpiQKE9+CCziDw9KseWh2FxxEW0w4sJhf1wra/H3WCIiSn/QkWkwM3ly5wcQpp8zG0lMEv%0AhSPh5XDKtn8/TMbVnS2PQFiVPAEAkHw4H3uX3DTQuu1IeDkcg18Kx+qog1r3NzXU9UEQNAyPex8A%0AIFdIUVqZgrKqVEikAnQJHK/RXq5FkEEXtmxSyapBUqtTtEEqM9920xXm8+0W7VXWi8WZKBarhSwc%0AmDwEcnvAy0ZdoZxDd0SkQwIiHRIAAEookCNIRpYgERJF69mZHdoB+OmPOsx+xh6ivCAkTCrElRua%0AMaU0GrD9Sw9Mfxims+pjyxVoYTAAkUAzEFIsVILF6ljJn21B9ZXzFinmJa2qRPFu7eFCnQkh6iBD%0A+yTvAIAAlnN2rTyefLeqAF+dIAus/Xazm4ahPexJF7z2sWmz/418+GcIdm4sxq6tagNz8vPumL1U%0AvYq3Zp7hyR2CBuxKica8fndRX006KDYcGn692U3VRl9hriVPZqgSmKe/5Ylxs3lYOSsT2anq94k3%0An40xM10xbo4bSvIkWDjknq7uHhmiI56FSFyJu+l72vzccrkEJeVkArxCIe+UDkDCy+EQ1UjwycAj%0AgBJg2tAhFZufV9CUm7tz4BPtjDNf37dIfx2Nxhj9U9fXQyaj2nXaHABTEDeQoYd3M/ehoibTQGuS%0Ayl/3wf+Hj9GQmQN5ZQ0Ynm5g+Xmh7th58F6YTlEFK/92p9Y+Nn1i3Pu4VlqOpOpjSMIxAACdYJAr%0AAraR4DLI0EgCNPC5MeBzY3Ck+Cuj+jWHDu0ALHirFDHdWOjejY3z//gYbO8Tla1zH41OYMX3gYiK%0At8PsPnchrJPDP8wGufd1J6r9+EUNftjvhRHR1Fi0bQe9sPkDw2WgrTzaCKHd428rRO18fiudn8Ls%0ABpTkSeDhxwJB0630M69fCr4/2wV0hnETH89EJeOP5ChMf9sT09/WlDUEgHcmGDZuSvMlqKmUITSa%0Ag19vdNPaRlArN5i8PCk4CfvSY0DQAAcXBj4/FK63fWuihOXEKVqCk0MAROLOWdG4vXELIVfNfnv5%0AiirM3FLGPwD8vfrRVqyi08iIjebGv5O9fplMYyipvAsACA0YhYrbxhnP9sMHQFpcBhqXAxqXDOWR%0AFpfBJsr454ShJGBdyJUyZAuSkC1IggPTDa4sX7iyfMFjmzfxYgod2gEAgN4j8sGxJfDdRndMm6Sp%0AQ52TL8O7K8ux/1/d8ed0BoE9adGorZSBySJUeatTX3RHbZUMP67TLvf510+1mPGiAy5n8ynbM1Ml%0AOGjBUKOWMnuaA955yRnRCfoTXeVFoaB7pettYwh5USg8IrNQXmm5h11nRYT2TagVKesfOb3yxwGf%0AAZPgFNpD677U3z+GXNy2oYUvJtzDK+v9MGKaZhGomgoZ5vS9C6UC+GNzCWboMOabo1QCk0OSsO1i%0AVzi7U+UM5TIlnut9F4Jaw88Qd18WXhh8DyOfccXLH2iGux3+pRzfvW+cZvbk0CQ8MYuHF97XPZl0%0A6UgNNrzeuoIBCoUU9lwvRIVPA5tlj8LSm0jLOqSzfSh/NLzdY6GEAvlFV5CVd0prOxqNiW5hT8LF%0AKQQECNTU5SG74Bwqq9W1M2zZzgjwGQAvd/L3z8u9h+ozAGTnn0VGzn8mX1NjfsPxCyvA5bgjOuJZ%0A2LAcDF6bsdBoDIQFPgF310jQ6SzU1uUjNfMgBCLdSZRB/kPh7R4LNssBAlEZCktuIrfwgkY7e64X%0AuoZOgR3HHTV1+UhO+wMNEv3vd3s3UoSioa79VoAfRXpHLrBIPzKZGPYcT7g4BqOy2SoAg87WyCMo%0AWkGVKNWHuUnATXFkusPHNhzetuFgEK1XCNEQHd4BAAChSImZL5Vg5kvmxSqu+TkIu7aUYOemYsoM%0A1/G/KrFkK1+nAwAAk/rlg8kkMHQsB0oFcPyQAIpOavu21Pi3QkWkbN8Z+PZegbBiHryYQTr3GVtX%0AwhRNe2Pabl2Wh63L9M+i/7W1BH9tNe4Z7ODCQFmBBHPjLZPU9t8fFfjvj5Ynzh7+pRyHf9FdsEcf%0Alrrn3h69EOw/DHWCIkhlIvh5xcPPK14jCZbJ4GBwHBkqUVtfCAadhSD/YQjyH6bR1tHeF72jFwIA%0AaupyQaOx4OIUDBenYEpbji0PSgCFpYnw84qDQFSGymp1GFaNDuUVY/Hx7I0uwRNRV1+o99pMZWj8%0A+wAAoagcInEFnB0DER/7BjJyjiE7/wylrYOdD/rEvASAXG2RSOphx/FAWOAYDQcgrvsrsOd6Qa6Q%0AorouD84OARjYewnyii5pOC4OHrZ46/gIyrZXDg6lfG8eG78qeQIKkqvww/RzWJk0HgRN/fd9fFMK%0ALmzL0GjflH/XJ+Pq77pzCuKfC8bIRZGUbQ+ulOPnBRc1+m2ol2HnK1cw96f+lH0XtmXg+CbNv9OX%0A9w1RrXQAQEV2PS7/YjhkzxjuZO5Ft+ApGNF3DWrq88Bi2sGW7Yzcokvw94pvcf+nrq/HsD4r0bPL%0AbK37m9cZIOh02A/vD7qrM0XZEACqfttP+W5KEjCdYMDLJgzetmFwYXkbNfbShmzkCe+grKFlf4vG%0A0CkcgJYS0ZOLT9/UvJlikQIMI2L5pVIlju63yie2hLAYW2zcEwSiSX0gpRJYNjMbty91znsrRvsm%0AgTfAsoWhAgY+DV5YnOr7zW2LNJKoes7/DLd+XQF5Q+sUpWpLHqVr6WgQ1pUpnQQ3M+BZTDsM6rMU%0APSLnIPHuDtX2wXHLIJdLcOoyVY52eP91GNBrEc5f36Da1vOhoo4hQ7uiOh0VD6UY/bziUFuXj7Qs%0A/TUuTKFL8ESjrs1UTl9eqzFrO7z/OoQEjNBwABqNf0P3woMXBXuuFy4lboZAqJb1jo54Fn5e8bj/%0A4AiUTbTia0tEKgPfN9oZ838biK0TTqL8gf6JGK8ujliVPAE3dufg6Md3QGfR0HdWkIbxD6gdiBU3%0AxoHO0l9Mr9/cEIx4uysu7sjEsc/IsJdGh2Dh7gR88+RpSnu2HQNzf+qPXW9dw73jRaAzaVhyYQz6%0AzwvBxR0ZEFapK+TO/WkA3ELscfnnTBzdcBcEjcDCPQkY+1603jEZS1HZLdQJChEdOg32XG/UCYpw%0A897PEIor4O/V1yLnOHF1DZwd+AjzHwU7ridkMjHKqtKQnqu5wuX37XpI8gohLSyFoQIYpiQBj/B4%0AQW9flZIC5ArvolhsuMJ9a/BYOADXTtZi0gI3bF9Pnemfs8QLp/ebF8v/2TYPvDOvY6pJyApD8cT0%0AAvx3mjRQn51ij8lj7DB1nJ3GKoC8KBRz3yjBj5s8UF0rh4sTHVGDc5Byn3wY7P7RC5OfsMODXCkC%0A/c2rTPjuJl8MmUgum8mkSlSUyODqwQCDSeDD3/i4dqoO789vfW/Xin54YXG4u/tjiGt017i48eM7%0ArT6OnvM/a/F5jOmjLa6lORwP8+XnrDwaZOYco3yXSEnDwbVJIiyb5QAAuHr7G43jJdJ62LCpYQgi%0AUQW4HHcwGZwWKZy0lPQcNTHOAAAgAElEQVTso5Tv2q7NHLRJP5ZVpsLNJYKyzc+LnMA4d+0Tg31G%0AhU8DAIrxDwC3U3/H8P7rEMofjfsPLBC+xKBhz5IbuHOYDFWTiuU4vTXNwFGGGfF2V6SfLVEZ/wBw%0A6edMhA7yQGCc9mrPvy68jMwL5PXKpQqs73MIq5InYMzSKOxZoi7i6R/rgrpSMY5uIPtWKpT4evIp%0AjRWKpjSfVW9ELKnVuq9eWIqLSV9q6WeV3n4va4nr13XuqtpsXLnzrc4xN6V4tXEFv3RhKAm4RlqK%0APOFdFIhSO0we0GPhAHz0Ujb2Z8YgOp7MIRgz0xWjp/PA82Ji+XTjssSb03+o/up/bY1Q9LAsdVEo%0AYobk4E6q2pv/fW8dft9bB3lRqNZjX5nnCKZP+sPPTjj/tx9cwsn7MvkJqtOgqw9duHoyMWSiI3Z/%0AU47tn2g6THMWe+CphTy4+zBRWmCNp2xv9Bn/bYFLcGyH6KO18O7XMoULK52fimrNUMzq2mw4OfBV%0A373dyd/h+B6vG9XnpcTNGN5/7cOQISXuZRxAQcl1SwzXJJrmGzTS/NrMxYMXBS+37uBy3MBkcMBg%0AaBaD9HQj8xkaJMYXORvef53W7Y72hoVHjKXR+LcUnl1IB/DwB8ka+27uzUFgHA8BPV2Rc4MaNtdo%0A/DenaahPY9+H1mlKcmdfKwe/t3bnojNT8sk38N20EoKrt6AUU53N6n1HtR7j7kHH4VNulCrNzVcH%0AjpV8B7lSs0BhR+GxcAAAMiZz5bYgBAKY+Y4Xbp2rw4IBmnFvBGFwBahDkl8og7woFPyeD5BXaNov%0A3NvvqWNiz1wUwtGBLFgxbJDh6ryGWLKZTNzTZvwDwI5PSvDUQh4Wfe6LRU9ZroJza3Fcsau9h0DB%0AEuPpMftDrZ8Tf/qf6nPYmIVgO7qDxXXUOnPOC48DLzweUmENnALUai1N23Z7ejnY9tRE08b9DFs7%0ARD29HASNrncc+jC2D33XEjZmISrSr8N/wFOg0RmoK8yAnVcQCIKGhrpK3NlFVvSl0ZnoMecjyrG3%0Ad74PqUj/LBDXO8ioa2kN+sz8DFd/bftVDytUtGmaN9/GZJLFCyurjZ+gOn7hPdhzvdAzaj66hExC%0Al5BJSM8+gpyClks3G4tCofnuMUXDXRtcjrvKESqvuo/84qsQN9QiwKc/HOyoRjqLado7Sy6XoKZO%0Ae+6LUGRerkhbEPRwhv+No8N1trF313SQdEFrkpvgHUlKUebf1oyOKLxb80g6AB6LF0IhFIHh5gIo%0AjDMA9xzioVfXYiSleyImtBgfbXLSaNORjX/gMXIAAOM0p0+lkEv0CV1yNNR/OjITR9th3MxCZN8I%0ANDnZt0ZL8R/AMnG84TG2yE7TLbUKAA9SxQiL7lgrKo8TjcZxz/mf6TS27//7jaqNLrhufsj47ygy%0Aj2/Xup9t79LM4Fb/gslE9Uj86X/wiEqAb5/xRhv9TTG2D0PX4hkzFIk7loCg0RA7dwNubl8MpUJO%0Aad9jzkd4cGYnKjPIZXPXsD6Inv5+u4QVWelccDluGuo1dlyqulK9gJxJvHXvF61GtS7qBEU4fZmc%0A0Y7v8TpC+aNRVpnaZsasMddmKo3Gf/OY/sZwn6bUC0pga6OpZqULgkbHzbvan1cdGRqdzA9YF/sP%0A5FLtxa7MpfGprNRiCMslnVQBxQjyX3/fpPb1deR9v32LdHBHP2GDpW9ZelSti/4sk8eQhC45SOii%0AloHry8/W+q+jcS9dgn9PCLBkbTkE2ZYpqnL8TMtjSfMyGhAQqn8mgh9mg7wM7eW9rZBIi4LbewhG%0AUZOnv4BS6OgX0eQV0+rjMYfqnMa4V8XD/1NfegSNfGw2Gv8AUHH/qsF+ncN7mTSO4AEzAQA9p5Gr%0ADt3GvQsAiBq/GL4xo8GPewrB/aer2ncd9RpCBs2Ge1h/EHRybid6wlL4xoxGyCDtahhW2p4g/2Ea%0A29gse0rCfWEpWf01OmK6RltjuZS4GQDg6aY7cZPF0pTWbgnGXJs5aJPldHLQzKfJyCXzK0ICRhrs%0As66+EDSC3qJxtRfZ10mHLmywh8X7Lkwhq/n6Rjtr7POMaLkEZkekYtsueK19B05Tx8BhTALlny5m%0APkmGV815tgKnLrtj4uiOu2Kki8fGAfh4dwj2Z8Zgf2YMuA7kH/2vN7shIpbbziOzLJ9+VYWT54RI%0AOa9+OG5a44Y928jqm//86o2vPnaHk4NxP/pDxwSQF4Xi/iU+ZIWhEIpMM9q+XF4Iggb0TtD+ookb%0Abg+CBnz2rmVjJDsaLCaBiaPb93etJqv9wk8AMtxHIW1Az/mfoue8T8G2d23X8ehCLtWvCmTj6A6A%0AXEFo+s8Qpsb/u/hHg+vii/unfgSNzgDHSV1BNz/pCLKv/AXXwJ6qbXZufGSc/Qml9y9AKSdnjW3s%0AechPOoKMsz+ZdG5zuH6yFpOCkzApOAml+RLDB+ihsR9TpDc7C3YcDwT4DFB9b5zhvtYs4be4LAk8%0A5zDEdJkJGo106JgMWwT6JaBHV6pDN6jPUo1E2x6RZJv8It3OqatTKJgM9eorQbTMJDD22kyFzbIH%0Anc5Wfe/b/VVom0AQCEshk4vB9x2EbmFPqQx8FssOofzRlLZXkshk0uH918HZUf1sdHIIUCkJdVTy%0Ak8jwnKmf9DTQ0nSKUshKumNXaDqOoYMs73B0BLjxsZBX14LF94VN11DKP11UVDzMu5QBQ/qWIudB%0Axw730cZjEQI06llXBHfjYHIoWQ2ykV82FGH+Cm8smqI9ZEbfTP+SF9o3WbIpP/1Zi5/+VCc9jZ9F%0AVTt6a6XuYinNw4XupEoo2yY8p7tGgjGk3RKhMEeC97eRDsntSwKUF0vh7sNCtz5kvGbGHREe3NMf%0AJtTZeX+xC67caN9r5Ni2vzZj5okdAACX4B7o9vSyThkyI64h/55MHTuDY2+4URMUChk8uwxC5oWd%0A8IwYiLoSMh68oV5dvVUmUTsrsgZNOV2p2ForoqNx/MIKDOu3hmKQZuYcR2099Vl75/5fEIjKEOw/%0AXKWD30huIVXnncngoEfkHI1z3cs8oFLiac65a59gYO/FGBy3XLUtLesf5BVdNvGK1Jy6tBoJfd8z%0AeG3aEm+bbktM+QkVVeR76PTltUjo+x6G9H1Ptb+yOhOXbm5GfOwbGv2cvrwOvaKeh6dbDDzdqJWt%0A07OPUL6fuPAeEvquQM9u8yjbO4pKiz4Orb2Nse9FY/H50dgx5wJKM+pgx2MjZoIfhr3RBWtizJd3%0ALbhdBZ9oZ4xcFIn/NtwFCGDujv5QyJWg0dv/PWJpSj/73uRjmlf+3XWQh6cndK5VgMfCAZj1rheW%0APpWB5quQ95OEeHG1eZn+Z/5rXw34zsTzQ9Ix4w13TH/DDdHx1Fnwb1YX4e+fHo1y9JXpgbibKkFt%0AvQIjEzhgepEG2/rlrhg7goOQICbiepLhUMs+qMCoIRzMm+GAaQuKAQCLX3MCg05g/edV6BNrgwuH%0AfPDHvnqNCth3z/uDTgMKS2QYEGcLljd5HmlRMMor5ThzUYRRQzi4ltiAkU8VYtggWwwbyFGNpZFl%0AH7S8sJKx0OhMKJokA1ZmJiIwYaZGO6nQePUOXViiD300hgT5xk1E/pUDqu0EnaGaeW8OQTc91KA8%0A4yrcw/sj88JO8IL7oOguWQHWyaeLqg2DpT93hmlrmtNhpfUQiitUcewnLmqXLWzOg7zTeJB32mA7%0AY/trSoOktsUFuprDYtkbNRZTziuTN+hsr2v79WTjDDollDh1ea3RY2lNtElsjlkWhTHLogAAUpEc%0A6/uoZUmv78pGXZkYz2zug5f2DaEcV1PUstomP8w4h1f/Hor454IR/xwZflpyvxafjzyGt08YDq96%0AVHAcPxw1fx83qi0/sPOFkz0WDoBUogCdoem18sNtUPjAGnveFvz2RSl++6LjrJq0BvZ2NAwcrxnK%0AtOyDCvh4M7D373ocOGJc0bMLh3zA9smEQgHMerlElQPQJYwFggAi+pF1E778kIfVS1yw6mPSieqe%0AkIeSMtJAbTzmxFkRTpwVYdGrTmYZ/Vw3f/jFTwaLS6ocxMxYA4mgGtU5d1CUqFlURRu2rt6IGE+V%0ANKwv0VR9qsy8icCEGaqQGoVMYnJCsL4+LHEtAHBz+yLEzv0EHt2oVX11rQp49Bpl0jUAQFnGFVWY%0AlI09DxXZieQ5/lyOHlNXQS6T4Npvi/T2cWvvWvR8Zj2q81Mgl1mfdVZaF2MrWXd28m9XaVT91YYx%0Abcxp20jaqeIWj0PXvi3jT5rc16OGbWykVgfguXnkROY/x0nFRKFQiREDdUdadFQeCwfgqxX5WP9H%0AMKaGq3Vt6XQCb3zqjzfH3dd53OVsvtYwoN79bTB6sh3Wvtu5lnustC7jZxRBWhSMW3ca0P+JAkik%0ALVtGVmjJm5s9zR6hQUxKUvDl62Ks+pj83Gj8m4Mu41VQlovUg/qLpJSnXUF52hWd+wWlOUaHzFgi%0ALMjca2lUCNLWT9PPSoUCN3581+jxePTUTI40hLC6CPdP/QgAuP6H2gmSS8VI3LNao/3NvzRnXiXC%0Aatz4Y5nJ57ZixYqVRxkaxxYKof6VEoaz9qTnn7cJ0LsvC6+9YF4h2Y7CY+EAXDtRiyvHarE/k4wH%0A/C2R1Ck/vqsS2fdMXyp7kC7F4FEcrDX+/f/Y8vPFMCx5JhtFufqTAqPjuRgyyREP7jXg4I62C02x%0AJEdOCsH0yoSvFwOC3CBVCJAulEqA1iTnzseTYdCALyyW4bufa/HKks432/BYYwlNXStWrFixYhF8%0AN7+P3AVLAAD+P3xs8vGd3fgHHhMHAAA+eTUbAMDzYoKgESgrMF+lIrQrSyOfwCJ0xgpkBnD1ZKJX%0Agh0SLwjQO8EOd68Jcf821enatC8IYTHqWOYXV3piYlgKZLLOdT+8POgoKpEjv0gzDvzOvQZMGsul%0AhABdui7GPztJZReCAF6e56gK5bl3X4I3XnDCF99VY8ZUdRz35u9rIC0KxruryiESK8FiEuDYEqiu%0AbY1fSCuWgOVgvC65FStWrFhpfRqNfwCQV9WgYNF6jTY+n+nOVZn7AhfbvxPA2YWGU5fdMaRvKaoq%0AO9d7uFPJgJ4+4AMWkzqTdvGwL6RFwZAWBWPMMMNVAMuLpAaN/8vZfFURsMbPTf9t2uGBj5ZZfpa6%0Aud74o8LC973w7bEQLFjuiU37g7A/tStlf1iMLY7trsbYoLsYH0pWZ955Pbw9htoivt/kDmFuEPKS%0A+Bg2hap6sWFLNVyc6BDmBuHv30ijv65egUXvV0CQG4Sju7zRY6i6ImX04DwMH2yLmqwgFJVSHQq7%0AgCwc2+2N+pwg7N7uabQ0a8/hechL4iP/Nl81Biutj1e8afKfVqx0NhoTnIXizrl6a+XxRlqsfUVd%0AXlmt85jX3iIn5s5f90D3sGLs+7fzVUjuNCsAS153Rv8+NpS46lWLXNC7BxsymRIMBoGDv3qB458F%0AabPY6/2ZMbhxuhYfvZQNqcSwsdSXnw1HZxqOJvrjy/XUZR6FXInjhwQoK7a8sa7QoSDyKLD02Wwk%0AXxHAP5SNr4+GYOxMFxz6Va3+8/UqUk5LIVfivdk5WPuTZpGXjs646UV690+cpbn/i++q8cV36ofM%0AnXtq53T8DHX7puFEDRIlBozTTDZuHnLU/PvtuxL4xWTrHaMVy+MUEmO4kRUrVqxYaRd0yYBW/q47%0A4fleihRhEQx8s4WU2WWzO1+YZ6dZAZj1lKac3Yq3nVFRJYetX5bK2PnqYzeNdgsGpMArgI2/7kVj%0Af2YMJszTbNOcmioFzh8X4rfvaij/fv+xtlWMfwBQSB9NlY6T+6qRfIUMfclNb8Cvm0rxzCvUn0GD%0ASL10dvOcVbvcipX2gP/LetgPjWvvYbQ5XqteAv8XzRAAK1asPL5IsnJ17psxtQJ2djR8uZGsUv3i%0AnM4nZ95pVgCC+QyUlqsN7/jepJ56zGB12IRIrMT40Rzgbeqx5UVSvDw8FQAwYKwT3t7kj3nLvVFb%0AKcN7MzORk6a9QNPyV9s20VIuMa9QFNuRB4/eo+AU1sOESo5KVKcnouT6cYgri806rzE0iBTITac6%0ANgXZEjjxSM3cFhaeNBsakwVe1EC4RsabHKMtbxCh4u4llCWdgUyoWaL+UYfGYMI1sh8cQ2LA9eSb%0A3Y9SqYCwKBu12XdRlZ4Iab3u5dbOir1/RHsPwYoRFK3+ur2HYKWDY+PqDaeQ7nAMioKNi/kVcYWl%0AeajJvI3KlMuQiY2ThbbSMbl5Xb1if/uWVE/LjkmncQDKKxVwdFBbi3//SsYwN1VNqaqWw52nvxjD%0A+UPVOH+oGgQBfHYwDF8cJmPND/9Sju/ep4ZVNIjbNglV3mC8IhHL0RUhU14Dk+Ng5tkIOIXGwik0%0AFgAgE9Yh88A3EFfqD2MxlVsXBZj2ihv++kYtmTrrbXdVNcGBY0mZLQaDaPWkX45HAPijZ4Np59Si%0AfuhsW7jHDoV77FAA5MpNzn+/ojb7riWG2SFx7zEEnn3HgqBZzmMjCBq43kHgegfBq586Tl4mrENp%0A4kmUJZ3tdInxDoGRcAnvDcfgKMAMTfTI+W1blEhQ9AAZe79s03NaAWJe2WhUu9KbJ1B06ZDhhq08%0AjkbyTvyOytRrrTQaIPqlDSBohgsqFZ4/gLKkM602DgBwCOgK7wETwXYyHDFgChx3P3Dc/eAVP1a1%0ArTz5PArP7YeyVdRFjMOW542waaZIGyqRtLVzVXL36DUcnnFPGN1e3iDCnR+Wa93XszcLv+1xpWxr%0AWhm4tXHqOwA0G2ohyMrTx0zqo9M4AD//WYfFr5GGm4cbHY4ONHywiRqf7+3JQG6B/jj6uOGOWPo1%0AHwQNuPhvDd4efx++ITb4dF8oRj3rSqkVoA2CaD2bRN5guLpwyNTXWzTrqgsGxx7hz5JFhR788z1q%0Ac+5ZpN9P3sjHnjtdcCgrEjnpDQgIZQMANi4qwKGsSACAsF6BZV/5Yc0L5HLb5PmuOvszB9+Ep+Aa%0AGW/RPptCY7IROHY+AKA2OwUPDv3QaudqS7hegQie+BIIets+Jhgce3j3nwjv/hMBkDNmucd+RUN1%0Ax5E+ZXIc4BzRC84RvWHjbP5sYEfH9/MlUEqkKFhMGoreH7yG+jM34DJrHKVd+fd7UH/2huq7z4a3%0AwfRUJ8UJLt5C2de7AJBhRtmzlqk+A6B8b/xsCKYXDz6fvA15VS3ojnYAjQZJbhEqth9AQ0auwXEA%0AACvAG7znp4Lp4w5FnQB5r39EOYfW61Uqkf2c2ijQNQ5ZSQVKN+/UOnalQm6Uoesc1rPVHACHgK6G%0AGzWDFzO4VR0AY+4JAFSkXGqV83v0GgnPuNGt0rc+eFEDwIsaAADIPfYbqu7fMHCE5RGVFxpuRIEA%0AQadDKe884iWmGP8AkHlA98rgj7+6tKnB35TQdRtRc+0SpFUtCzvqNA7A8vUVWPyaE6UA0vufaF78%0A4WOaS2oEDVj2TSB6DyNnyze8loMLh9XhBvkZYjwTlayqE9DItHkOmPWiI8bFkWFGx5P9YWdPzoD2%0AC8rWWqipJchEupcD3WOHwit+nM79liRw3PNQKhW48/3yFucliIUKvD0lCxv3BqmM//fn5eDa6Xrc%0AvihAtz4cnDpQg0NZkSqHAABunGl5HoDfkKfh0rVvi/sxBQd+V8S8shE1WcnI/nd7m57bUnC9gxAy%0A+dX2HoYKjrsfImaQhbCEJTnIPPBNm+bL2PmGwiWiN5xCexhtoHRqHs5w+G1eCnl1HQpXbqXsdpk1%0AjjSAH7azGxgL3gtPqhwAl1njwHBzphjy/F/Wo/7iLYiSdBdeNLVWgs8nb6Psy50QXL2jOkft0Ysq%0A49+YcUhyClG44kvwFkyBbXSY1vM0v17+L+thN7gn6s/c0DuOpg5RcypTr8HViGdTS1cr9eEeO8Tk%0AY2x53q0wEtNRSM2X8W6OU2h3BIycBXNW7FoD/xEz4D9iBrL/3Y6arOQ2PXfpzZOqlW1jCBr/IjL3%0Af9WKI7IcBN30Z7eoLF/nvq8218PZhdYu0p+C+/dQeuCvFvfTaRwAgJQ/3P+zF4QiBabOpcatx/Uk%0AcwIWr9aUIduXHoO8DDGejU6GSGD8D2vaXAd8vILsz5fPhJ09DX352XhjhQs++c4d7y4obcHVaCIT%0AaTd6uz2/HnSWjUXPZQiCoCHqhQ9Rcv0/FF850qK+0m6JMDZIMzymrEiKUwdqAABPRt3DtrNhcHCm%0AY/+2Cny/zvy8BI67P0KfetPs4y2BY1AUYl7ZiIx9WyAozGrXsZhC5Py1YNhw23sYOuF4BCDqhQ8B%0AAPf//NSMWSvjMTU84lFBXl0Lv81LIS0qR/GHmqtZ0uIKyjJo/bmb4L3wpOq7w8h+KPuSOvNde+QC%0A3F+fgZz5q6AQislZeRoBYWIqbLsGAQQBbu9IiO5kmDRW0V210pWsogYsvjfw0PA2NA5jaX698qpa%0AsIP9VQ6AoXFoo+LORaMcgNaE6x1suFEb0rb1MggET1wIO9/QNjynafDHzAXQ+mFXTSm69I9JDoCd%0AT0grjsayBIyabVL7mswkvfsHDmZj4GA2Zdusp9tGBtfG29ci/XQqB6BBosSYZ7S/8K/cEOusvDop%0AWP8PUlc7Dy867twkZxq3/u6BL9aRKw6//1iLPWd8jB220TRPKKUxmIh60fQKdZbEo9dIOIXGIvXX%0A1lXIEAkUeLZnaov6YNk7o8tz71loRJYhZPKrEBRnI2PP5vYeil5seT4Im9a54jlb0/h/nHGdOwl0%0AZweIbqdr3S/NM7zsLcmjOvCS3CIQLCYAoO7kFXD7dwfD2RF1Jy5DVlQO+4ResO3RBXUnrhg9TmlR%0AOTyXzkfhe1tAs2GB4eqImgOnjB6H0edpdr1KuQIETT1bbMw4mqNvZlGD1ow7NQOWgysktZY3dFwi%0A+hjVzqR71ww6ywYRM/4HBkdTVbCj4jfsWbhExrfZO0RSW2mSM+YUGovq9JsWOz/TzQnSMjJCgx3s%0Ag4ZMTclrc3AM7GZS+5yjv+jd31bGvjZEOVkIWfMphGkpUDYJRSn6fYdJ/XQaGVBL4e7Lgocfy6i2%0AyTcbMHAEWVzMw4uB33+oBQBwuAQkRtQTMBWZsFb1mcZkt7vx3wjbkaeade2o8GIGdTjjvxGuJx/R%0ACze09zB0wosa0OmM/46UD/CoUXPkPLJnLYPd4J7g9DBPxYgV4K3xXSkl87PqTlwFt08UuAN6QJR0%0AHzVHzsN+eF9wekRAeN34RPqCxRvB9PNAwPa18F7/BgqWfgF5DXUVVd84LIUx42gJTsHRFuurEZaj%0A+XlWbjGDLDgSNc4RvY1qV37notnniJi5rFMZ/41wPfkIe/ptww0tQPpfm0xqHzBypkXOy/L3gNvz%0AE+Dy7Ai4PT8Bbs9PgM+KORbpm+3sbvIxpiZkp+a2XXHNmutXUPjLD6i+ehE11y+r/plKp1oBaAlv%0AfuqPhMnOlG1XjtfgwxezdR7z1txSnLrrj2UfueLoAXV8/rR5Drh02njFHmORCh46AATR4QxuGpON%0AqBc+RPJ3/2vvoWgQMGp2hy+2RNDpiHllI5K2ts1D3Fh4MYPgM2BSew/DZDr6ikpnRikm5ezyXl0P%0Avy3LkPfqepMM2up9J8Fb+DQEl9WCCg6j+qH0i98AALLyKjC91coq8qpasPxNf3k6PzkCggu3UP79%0AHrPGYSkMjUMXCpkUNIbh1Qjn8F6ozjBuFdtY3HsYH+bRHNdu/VBwbp8FR0PCsnc23AhAVepVs8+R%0AuvMjdJu/zuzj2xNbN1/4DZ2GvJN/tup5zJEmJegMKFtYyFSSW4Ky7w9SVgDKvtddiMsUgicsNKl9%0A3onfde57b40D1q6sxcatpufn+Np2QYhdb9jQ7VTbjhSbnkMhTG9ZtEQjncoBcHOlI+WiP5wc9C9c%0ANA8F6jHIHoMnOmNySJJqJZUggL33Y9B7mAOunajV0gsZltKXn62x/dBf9Ui7Y7kkpEakAjIePubl%0AzyzetyWgMdmImLEUqb99ZLhxGxE4boFZahbtRUdyAlgOrp3S+AfMe0lZMQ15TT1KPvsJfluWGa3M%0AAwDVe4/Dtns4pbCW8EaKxuy+vK5lP0PhrVR4rXoJdoN6qsZbtuV3iFMfGD0Oj6XzwHBxAsPdGQSN%0ABt/P3oWssgbFH2ivDGrOOHRRmXIZvOiBBvt34EcabGMqrpHm5x+0dyK8sgXqG3KxEEqFwqJyxm2J%0AS5c4lN8+1+rhj/mndsF3yNNGtw+esBAZ+7ZY5NyNxr8lMTWZXl/OxdqVpL34xHhbigrQE+NtdR0C%0AD5tg9HAaZfT5R3i8ADrBgFwpxbESzWcRNyIS3jPnq74rpRJkrF5qdP+NEEplBwouBEDoUIJgMQkI%0AcoOM6qO5A7D9Ulese/4BMu9QZ+2DutrivR8DMTc+xbzBGoEpiYTJ3y1FyORXYetmXoKHUiGHoDAL%0AMlEdZCIBCBodDI49bN18wLK3XIJVybWjKL561GL9mYul5T0V0gYIirMhE9ZBJhaAoDPAYHNh4+IO%0AG1fLqV8olQrc/soUveXWwZJJrkqFAqLyfEjrqiET1UMhk4Cg0UFn24LJdYQNz9tiycUF5/ejPOms%0ARfrSx+OQBNyZ6wDwf1mP8h/2QpKZBxAEmH6ecHvpaeTMWQGlvO2UOXSNQ1EvRO5LumebbVw8EP7s%0AEqPOYelJg5b+blt6PASdgeiFn7TJuW1cvRH+jOWev0qFHKKyAkjqKiEXC6GQNoDO5oDJdYCth3+r%0AiCq0xSSSqb8jHWViqznO4b3gP3y60e0bqkvNmuScs4CLHT9oTmp0dRgEf87/2Tvv8CiqLoy/2ze9%0Ab7LplSRAQu9NmnQEFRWwAIJSRD8RESwUQUUpioqAIAiCiBRREBCkhN4hJCGB9N5208v2/f4YspvN%0AlpnZkoL8nicPOzN37txddmfuOfec9xjPPzC0AuDFC0Q3t7FGj0d8uhapS7XfYb5/INz6D0bhbzv1%0A2pqa4reZFYC9P19zT1AAACAASURBVBJa24KoTJRX0ru5szgMSOr0z5HUq8Dhth5PQNgzc2hN/muL%0AspBzajdkVdS1YPnuPggZO9Mig8C7xwgU3zpt8ZKfJbiExlg8+a9IvYu8uP20CrABxA3Ff9DzYHKo%0A5ZI0hcFgtvhKSujYWeafrFaj8OoxlN45a3bhGiaHB48OveHRoS/tQjvNMfkHCEPXUhyEobSURkru%0AnIVaYf3VRWPIqttm9WX3yaMhyy5ATdxNzT5ZbhG85rwAtpcbodzTwuNgOtqbPFdSVmzr4RnEGt5v%0A1/BOVg1LcmvXjVK7mgLDQh90kIjN956XP7yF0rtxZiUis+0cETDkRaus6Ah7j0HhVdsViAOAmvw0%0AWio/bpHdUf7gJnlDGrCc7KGsJq+PZIrAoZNptU//wzxZU0OTfx7TXmfyn1+fgtSa65AoazDSZ67R%0AvkqlOZrXHlx/iGW637fqxLs625K8HDhE00tyBtqQATD8KXtIZWrak38A2PdtMb46GIGpXRJ19q/9%0AIwI7vjB9M9h6SIiYroTU0/DYHFRXqXAqPhALZhQj4ZZ1tcjtvYNI22iqpN41rwqipKwIybsIr1TU%0AlMVmJccAQOybXyL+h5ZJHGVyuBqJNHN4+Pt6i5Qkyh/cJG50DAaiJn9g1mfIcxXAPapHs8m7NSZ4%0A9Aw4BUXTPk9WJUbKni8sWoJvQCWXovRunM732D2qB3wHTDQpeSsRW1Z45cXn7fHNOldw2LorjZ5+%0A+koT1ljlEnQdSssAKL195kl4EwXq7iTDeXR/8MIDIE3LBcvFEZ6zCCnS5pr8k42j/AC9qpym4Ll4%0AQlopIm9IgYaCUxb10WmQVQ0Ad4oJwOLES1a5XvbJXQh6+lXSdjV5qci/8AckZebLUjegqK9B5t8/%0AAQAE3YZC2HsMyRnGEXQbanMDIOOvzYids5Zy+8BhUywyAHzem4yidXsR8MVsqBVEcTEGm4XcJZvN%0A7pPohF59B3md4ZBwcxjopU2QNifWHwD87CL1DACn2K4o+n23djumM6oe5yTggkIFvAXmxR7+vUuE%0ACbO89Ap9ZT+Q4NQ+497ziVOcEBXDRd/QLFzOCNbs/+HLcry71B0znmneKnCp+79BXUkOeUOKpPy6%0A2vzlUAYDgq5DUHL7jNXGQ5WYN8zznOefPwRRwkXrDUStRsqvq8FxdEX715bSPj1g6OQWMQDoyqEB%0AQNqh71BbaDqm2VLKUm5oPg87Lz8Ej5imp1ZiabjKxg1u8AnKR266L4RBBTi0zxMvT285ObcnmIck%0AJROFn26G56znwRF6QlFWhZq4myhe+3ObGodSJqFU48UtspvVwi69SHTeq7KSSL3U1q5G7+BLLby3%0AIvUueSOK/RgzAGoK0pF1fAeUEss8z6YouXUaJbdOI3b2V2ZXWncKjEJ1jnWSQQ2hVqlo50sw2Ryo%0AFHKzrle0jki8zf1wi0b21pziXY3xGzCRVntzHavGYDGI/9ukKvP7defqS87nbtmAiFXaEC2ZqBTZ%0A39AXjmkzBsDilWLs3+5j9vmzBiSDzWGg32hXqFRqXDpWCZXSdPrDnEVueOO5Ir2Kv0l3pXh/pfky%0AauZgq/g6ibgA8T+8Z1bisbDP2GY3AMz1/N/bvMhmIUvymgrEb1yATvPWgW41yQ7TVyBpB/WiRJbC%0A96CvtpLy62pIy61b9I6M+tJ8JO/+DADxoAsZPQMMFhtKmcSifg8fqYdCAYhExI/62RdFuHXZG936%0Atkw4xhPMR5qag/wP6EkWtrZxiJOuQNCFvCKvW2R3qxkAHHtnk8dLbp+xSeJxa6P4xj/w7kEkZqpV%0AKmT+vc2mE2pD3Nu8CB2mrzBLmjRo+MtI/OljG4xKS8aRLQh7Zg7l9mET5iL1wAbLLtooZl2tVFrU%0AFZUk+8YUXPrTousZI7eOurxxU3gs/VBCSW42Uj+2fE7YegLgSTh8vBb3H8hQmxMKby/zrEKFXI24%0AP8tx4UgF6eQfAGQyNdgGTKTwaC5yMs2zcs3B5sk1ajXubXrfrFMDhrxk5cEYh8nmwCU0hvZ58RsX%0ANEu+QvxG+iFRbHsnyvJ31oCuR6QyM7HZJ/9Nqc5Jwb3Ni6zyOxj8qHLjmXNSeHgQtz97+zZzG/zP%0Aw7Tnw2X8U7CLbdfSQ6EMx9cLwUYKKYopatpznZvP4VRbmInK9Huk7dqinn5jiq7/g/rSPNzbvAj3%0ANi1s9sl/A+Y6gFh80zkm1qAmz3AxQGNQCWM2BtePyAWz1OvfAItnXJXHEOauXNgapZra3MVz5Hja%0AfbeZJ1/R/WC0j+SCy2Eg714w5IVhRv/oMGeV8aTb1R+Ksel33VUHFpuBpes88cn85ilElLiVuvye%0AJahVSjzcR38VwD2aWvVGa9DBDP1mcw0bc7m3eRHtc6Jebp7/Y4B+6fasY9ttNJKW4cefiPj6d94r%0Ax4N7Qojy/fDMpCdFxdoKqjoJFEXWiYVvLuQFxr9ftqioawqnQGqF3UQUYu29Og2ydDgAQDlHpirb%0A+mp9D39f36JiFg0kbKEv4Qg0jxFQdp9ebLl7dC+zrsN0JCbsbHfrGJYhNIUuMv/eZpXrWpsKGbX8%0AE7f+T9Huu82EAPF5DNQaUPKxlBGTPbDpY8MJoRf/rcP5k3W4mhUMADh1LxAA8Ne+GqQm216pozQ+%0AzuKQBzrUi/JRk5dKK2kRQLMks3KdPSgVzWlM+p+boFZZtoRIF7VSgeKbp+DdfTjlcxrkMumqET2B%0APl+u1SZ4GUr8fULz4/PxLNTffQC1SgUml4uKw2fA5HPh//0SlO06Cs9ZzyLrlY9M9uE1fzLq76TA%0Ac/YkZD0yqAXvTAHDjo+6awmw6xyJkq93Gz0/cOsyVJ+5DqYdDywne5Rs+NVov4HblqPuZhIUxWI4%0A9OuC/IXrAAYDQT8th3j7YXi8PhHZM5bphDK0FqiEGwHUPL+eMf1ReOWopUOCexQ1J5I4wfwKwK0d%0AlUKGupJc2AsCaJ3n0b63zcNwc8/+Dvf21OtGBAx5EWXJ12hfx3fxy2A66Hvt0174hHZfAP08Fbqr%0AHU1JyRHq1AVoTLBDJ2TVUk+at2Npw/Sy6ojz/Ka9ifyftwAA/GfNt2CkWtqMAeAaZtsERGN8OLcU%0AQCm8hWwwmEBRfvN5Cwou2iYezRTpf26irf/bHMmsUVPoeUjkNRUW/6DNpejacVoGAABETHoXKUbC%0ABFqK5jQ+m5Mli5wxsD8Po8aXwsWZifp6NWTy1jdZ+6/AcnaEvLgMdTe0Km0+S2cjZ+YKAEDdzSR4%0AzJwI8Tbj1WdLvyMSCLnBvgCTiYbELdEP+6CsqkX1WdP3J6YdD+V7jwOATriOoX6ZfC5Em/cDAFyf%0AGwYA8Jr7ArJnrgBUKkgz8uH+8hiU/UJtcqyorwHbzpG0nUtIR1RmJpK2MwWZc6cygzz0pwFzZZCb%0A4hrRhVI7W6wAtCZSD3xDOxfPo0OfZsnDU0hqadUzYHK4UMnpOUkzphO/u8aVgM3FwZdeJEh17kPK%0AbVd84UK9X4UYTmwPRDn1o2UADGqkHiSS5hL//qO9n8hKilB5XdcgDpxnRggy7TPaCE0VfyyluLB5%0AlwmLb5xs1us1pvTOWXhR9BRpYDBs5vFicri04wLv71xpk7FQJf/iYVpVdnkunjYcjXmoHkMDoDTP%0ADzt21aJHN2LyUl+vxq7t7njplSdKQC1F/qKvwW8fiqCfV6J0wx7U3UkBW6CtU6Kqk4AjMB4Db9ep%0AHVyfGwbxjj/B4HOJW9GjY8oq8yVVTfXbFI6PJxy6ayuS116irlYjTroM7+5Pk7Zzi+xmsQFAOpb7%0AWs+tWq0Cg2H7KOG2WpXX6pjx/Gyu3JDU/d8gmmQVrjFhE+Yhdb95ifHWqAQcMuZ18kaNoBP+8+JU%0Ae4Oe/hen6odjXRLt0+j9j/SZi9vlx1AizTLad4B9e3RwfkqznVajdVxIC7Ur1vVZGTrb5tImDYBv%0AP/fE7GkumjnnT3uqMOd9/TjLCWHkFpcpQ+HDL01Pyj7/wHaxqEXXT9isbzIKLh+hbQD49nsGBRcP%0A22Q8Yc8YL5hhCGlFKYw/qpsHUfx5WgYAADgFRaM6O9lGI6IP3fLpbYGr16RY9GEFZrxGeLNkcjUG%0A9ue18KieILmfgexpnyBox6fInr4UlX+dAz86FJLkDLiMfwqVfxsv/uYydiAKlxIa2/Zd26Nsh3VW%0ATun0W3kkDixPV1QdeyQzTEN7XJxAzQBwCY2l3KchqIgNNL7/lCffgHt70/HczkHRqGpF9ywy/AeH%0AIu9sRksPwyiihItWqdNgbejmqtANZWqK2/j+qL54D2q5wqxCYFSkdRtDJw/EWJjPlu9rDO6/XvYn%0Aero/AwDo6jZa77ixgmD1ymodA6Ax1fG39PaZowrUpkzvLjE8yAvDMGe6i+b+ymAAM192hrwwDE/1%0Ao5f1TUbP/nydv4HD7TD+RUcMHmmP/GzbZYyr5NYtMGYOknJ6sohenQbaaCSAvXcg5bZKmQQPf6ef%0AzGwL6Mb0Bwx+wUYjeUIDPj66K0l8PgP3Elun+sN/Ba+3pyBo5yr4rX4HOW98CgCo/Osc7Lu3R9Cj%0Albz6eGKJPnj35/B6ewq8F03ThOoUr96BgO8Ww2/tApRu2GPWGNRSGXw+momATR8R8fs0+629nggo%0AVQja8Sl8V78DBofwrTn0idWMM3j353Ac2FXvXMqFh2gWNGoKXacOlURgTwsTgZvW+TBGReodi67T%0AVmiuKufmUHiFXuExjw59zLpO4DfvoOL4VbCcHWAXQy+UBwC8Oj9Fq32+lRyXX39VbXB/mSwfcaW/%0A0OqrVJpN+xxzaFMrAEf2EBrmdfVqbNpRiew8BUIC2Zg9zQV2fAYObPeBZySRK7Dxw1yLrzehn35y%0AcO+Bdli/wxs7f6i0uH9jtJQcWWMqUu/Cp+eIlh4G6OrqV6bfox17aCtq8tNoyZZyHKjHFj7BPEKC%0A2WgcTbZymQsOHX6SfN2SlH77q8H9Zb8c1YujzzKgmKVWKpE7X784YEMiLxUYHDaKPtMNAzDWb+Mx%0ANH5d9c9lVP2jG5dbe+Ueaq9Qj6u3JQ7CEFrtqVTdpuOcMYSdp3EVvsY0LoDJ4rIwYt9k2AsckXYg%0AEfe+u4zRf7yCylQRLiz4G0w2U3ebw8T449Nxf9sN1BXre2mdglwRPDYKiZuuYcA3Y5G4+Rr6rxuD%0AqqxynJtzGBPPzsIfg7cCAHouHYLrn9ou5l5a2XpDEcuSr0HYh3r1Yo8OfSBOukL7OuI9J6GWEx55%0AhYh+OJB7VHda7Sse6HvTqdK3Pw+DhvLwxYoq8O0YkNQbjjyoV1YjsfIcOro8RdpnvbIat8pJjC0r%0AhVy3mRWAQX3t4O3FwoBx+XAJzcDilWJs2lGJRSvEcA7JIPY7MzF8EBGHZarCb2OohAk15ur5erw/%0Aqxhf/iig/R6oknf+kM36pkrxDfpFZ8ytaGgK337jaLXPO/e71cdgLi2Zx2Et6BSBaQt06FKE4hyi%0AsqIo3w8+3iz8+JPhpdsn2IY+0W/i6a5L8XRX+tWzn2A+dp76FUUbo5Do5ktQUVCjG2rRFPfoHpTa%0AiZO0UpQ9lw/DsYm7kbDxKu5+fRHPnJyBo+N24uL7xxE0sp3e9oi9k3F42E9GQ3/8BoZA0M0P/kPD%0A4BbphbL7Jfhr1A4k/HAVYAD3txFhGMJ+Qbi+0tYJt61XjEBRT+8+aedFzbhrivMQ7SqZ2zP0CnkB%0AAN/Dl1b7pt97qqzZ4AqJRI3XXifCSY/+62WyfV79fZwo+gEni7cgpfoSSqU5qFGUoUpeioL6h7hV%0A/jdOFP1AyfPvOVzfEAtdvIL2e2gzBsC3nxPx+FdvGk5MbNi/doXtk2LSH8jRf4h1w40ao6gzvJTU%0A2qFbdY8KdJfz1E3LNrcg9SL6STpcZ3fyRhZQmU7P4HX0jwDP1fSNrS1RXKKEp1++5u+VGa3X4/aE%0A5iPrVdtWVCWDqvqOc1B78kZmUnafvnSjJbD5DpTfT+Ow2BurzmD88elwjSLuSywe4XhSK1VwDnXX%0A27b3JhSWDHn/AcB3YAgKLmQheEwUsv5OweBNE2DnRUzqGEwmHuy5i/YzuqPn0iGteX7eLOSd20+r%0AvUfHvrSvIfr5GIK+exc+CydD9PMxWuc6BUXTal9y6zSt9o0ZPpKP2ze10QbOztSiFVRqJbJq43Gr%0A/Cguin7DZfF+3Kv8F6XSbLPHYi5tJgQoPJSDwmLTHomCIgUiQo1rxc9c6odew5yhVgNXT1Zi+2cF%0AZo1l8+8+uH318VNIaQrdmgCCLoNReuesDUdkmpauWGsN3KN62jQBPP/in3AJo6eQFTV1CVL2fPEo%0Aubrtseg9Z9I2X62jGIfd3DAYaLdcN6dFJipB1nfa0JR2K9aj6s4NOHfRelOLDv+GqjvXNcfzd29F%0Abao2WdN94DB4Dh6JhysWAgC4Hl4IfnuJznVSP30faiVxzw2asxCVd65BMEq3knTj6wCA70vT4Rit%0ADXuTFOQiZ4t5aiD/JcSJlykl+bpFdjdLDtPOy7T3H4BB7fbagnRSSUWngHa0ZBQbcDOziCTfzQ5c%0AZx6EfQPBtuMgadsNuLbzRNDIdkjYdA2Kern+dqQnIibFovBSlsE+M/+8D88YH2T9nYKAYeGQVtRj%0A4HfjcXLqPgBAyLho3P2aPCficUecdAX+T02i3N5/0POUq103IC8uR/Z88+4ZwSOn0WpfeJVeXkNj%0AXpwgRtx1IhLkr5NemDTe9s6k8GWrwXgkv+s2cIjOsZzv19Lur80YADfvStG3h+nlRl8fNi7f0J+Y%0Ac3kM/H4/FmoVcCuuCgwGMG66F8bP8MKk6HuQywyb9Q0FwAxhKD/AGtQWtky9A0MU3/qXlgFARcua%0ADnae9JbySu6es+r1WwLXiM42NQDkNeZJrEVNXYKylBvIPb3XyiOyPbW12lWhfn148BawcPR4PVxd%0AmJg32xF9BtFLeG9W1Go8XP6eNt6TyUS7Zfo3eiafj4fLCBUI58494DNxsmZiXvL3IfhNeV0z2QcA%0Az6GjUfj7Ts128NtLkLNlPSQFxH3NpUdfRCxdo+kTAASjJuqMpel1HNq1h2N0jM457Vash3On7qiK%0Av2mNT+OxheoE2iU8FjAjslDQZQhpG0MGvijxMqkB4NlpkFkGgHsUtfCfpiupg3+ciAP9NgMAYub1%0ARsJGIjyo4iGhype845bB7RurDIfvnJlFhNxeWEBMBo+O3wUA+Ocl7b0u5+RDZJ+g/x4fR2ry02hV%0AlGdx+bRqyoT8tAQsJ62kJp1CYHSKhVoqtvIgWY5BPZvX6Zi2gqiH5Pn0WIhOWl6Er80YAK//rwTJ%0AlwKxcrE7PlmtH9//xcdE6M/Ls/Uf5l8eiMDx3SJsWaZ7I3lzhR/WHIrA/8Ya/mH3Ds6yfOA0qaAZ%0AomFLWqqQVgOesfSUhSpSb9toJOajVipo5UbwXG2XW9JA+YObcIuklygFEA9s96geyD291+aF36zJ%0Axs3apf8J4+wwdJT2pr1sZSWOHvLC2Gdb8epG42SvRyFuDDYbaoVWuq7gtx2a11V3b8Bn4mTNdsX1%0AixCMeVZTyIrBJr6P1UnEvcYuIBgANJN/AKi8cRneY58Hg8XSrALIxKU6Y2l6HeGkV1Fx9YLO0Otz%0As+A5fOwTA8BKmKvLT7XYVlMqUu8g6OlXTLZxphl20QDf3YdSu6Ye5DvrLmLimZmoeCjC2dm2kZ5u%0AzMSzs3Dri3M2v05bIeOvLYids4Zy+/Bn38KD36h7p4u+3of6RPpSrVSkdBuTceRH2tdoSu++XAga%0AKcv9dah5BCXq0q1jjLYZAyAtQ46bd6VY/I4bFr/jhoIiBXLzFQj050DoTfwHHD9dh9wCfT1X7wAu%0Alr2m/4Xau6EYW86Zd/OyFVVZSS09hFaDG81s/tai/tMYSVkxpeX35iTn31+hVqspe+CaEjB0MgKG%0ATkbh5SMoacGQL2vRoT11r1Fzw2AyEf7JV2AwmZCXiaGoMm8Fpz4rHX5TZyL/lx/h+9J0SIu1Ci9c%0Ab6HR87he3pAWEaGSsmLTqjBMLheuvQfAtXeTXKBWlJfTulGDruqZtVApWq8UblnydZ3tvDPpyDuT%0A3mzXb1AAegKBWqWkVSSOblKux+ThyPtoC+1x+fQaSau9pdEWv//liWVLKnE/0Xqy7UwGCyo1efL9%0Af84AAIA+o/IwZ7oLvv3cE74+bPj6aIc/+Y1iHDhiOMnnp1UFmDDTC7u+0n2AvfCWN3Z8bjwPYMU3%0A1JMfl/3POh5EWSuWAaOCo184avLTrNJXc1ShtDVKmfU8AiwXRwRtWazZznjpYzA4bIT8shwZL9FL%0AYsw9vddsA6ABYd9xEPYdh+rsZGT8vc1mlaCtSXQUB7eu+ODQ4ToIBCxMfcleZ0WgtRG25DPU52Qg%0Ab8cPmn3tVqyn3U/ezk2IeBQ65BARjfSvtAo80gLj4YyyUurhUWqFApW3r6Lkb+uomA3tvAQsJmGc%0A3Xj4M8prtFKQDQpCJ28TdQPaB46Fv6e+xn5FbS6uP9iht78pzvZC9I6aZfDY7bRfIarSvacxGSwM%0A6/KRzhga01jhqKg8CfcyD+oct+O6YkDHt3XOL394B27t9N9DUzgOzpDXUs9ZYXLIC92VW7iix2Rz%0AoVLQccBQN3SoqBE9oXnJPPIjQsfPptzeM3YARPcukDcEoJYr4LdcW8k3f/lPpOfQVSCsyqKfR9MU%0AgTcTyUmmDWcuk49BXq/ietlhVMqNP2ee8noVfJZuCPVV8SFUyIsMtg9f/hXSli/SXsdTAJeefVB6%0AjF4RxDZlAADAph2V2LSDngZ/ca4M05YIMeZVT9y5UA02m4Eug5ygkKlx8e8KxPbVfvBr39ZmYqck%0ASDF9viucXZkoLVJCoVBD6M9GdaUKxYUKcLgt461pTtQqFa1S7fY+wVYzAB4H6MQ+khG0ZTFKNx9C%0A9bnbCP1tFQBo9JLNIWXPF4iauoS8IQlOQdHoNHcd1ColMv/+qVXUsTCGf1gBOnfiYsRwPu4lyPDO%0Ae+UtPSSTMLk8yEq0DwG7IPqFcQDid6xWqeAQ2QEAoKzVOkskBUTNFL5fICT5xCTbtWc/4jwl9clX%0Awd7t8HvlDT0DoGm4EhWGdl6smfxfTdmGqjrDjhqhe0dEBYwGh2U4P8zVIQBPd11qcJLeQNfwKfB0%0ANh7T3DV8Cqrri3ElWeuVbOylYzCYUKuNr3L4uHXQMwB8PYhE/MbniZMuUzIA3CK7o+Q2dTlKr87k%0AxbrE968aPVaVmQTnkA4mz/eMHYCS29QVVVzDLatq/ISWhW7Oh9+AiZQNACoT/qYEj3yNVvus4+RO%0AATJ+212Huw99cOGcFA0/47dn6z5PuriOAovBRh+P53Gi6AcDvQDDvWeBxdBfhe7t8Syuig+iQq7v%0AhKnL0A3PlolK4Nyl5+NvAJjDnFX+qCpTAlAiIJx4UBRlE96KqK4ORs97eF+GhNtSvDdD9z9gxTde%0AOHqgBjcuPv4FhOqKMkmTwBpj50EtrtMWdJpH3zPa1qg+Z708B2lFKUpu/QtBt2FW6Y/BZCF03BsA%0AiESxzL+3tcqwrLvxMtyNb33jMkTu9u8RMOMtuPbsDwCQ5JkvFZe/czP8p89F+ZU4vWMZa5Yh9H1d%0AHenUVYv12pmiNi0F5VfP661QZG38SseIIWNIp8VgMQmli8vJm1FTb9xzFhP8LACgTlqOi0nf6Rwb%0A2PEd8LlEcb3owDFIztFX/AgS9NZM/iWySpxP3KBzvFv4y/BwDoWTnTc6Bk9AYpZ+zLm3a3sUlSdq%0AttksLul7bDAACsTanK/aAmpxz26R3WgaAE+RtqkvNb4KJEq8RGoAeHUaSMsAcIuipgBE9TNpjTA5%0APLD5DmDx7cHm24PFswOLZw8W3x4snj3Ymtd2j44Tf22FsuRrcI/uRbk9i2cHpZR8zuS3YibsogKR%0A+8EmuI7ti+LvD5Ke4xxs+vvZFGusKm3+rgabvzNdG8GNS4RXSpSG2wn5ETqT/5y6RNixnODFCwIA%0A9PZ4zqDhwHbSV7ZTK+k7Ax8rAyC6HRfjRtjjq+9042TnDTfPI/nZRi9MeVrf8/T1p2XYd9oPI7rk%0AGDjr8UJSXkLLAOC7G48npgPVBLEnWEbh1WNgsDiUvIR0cPQLR8wbhFRlyZ2zKLx8xKr9WxNRvh88%0A/ejXbGgO6rMzdFR1DGHouKF9dVnEylzpCX0vkaKm2uR1sjcZTuJrek7p8cMoPW5+YuaQTh9oJtAX%0Ak75HnZS8oKNUXqM3+QeA84kbNKE4AZ7dDBoAkf5E4qBMXqs3+QeAW2m7ERvyHHzcOsDXPRb3s49o%0AvP/VdUVwsveBr3uMjgEQJOijed0QK80AA+pGIvJ2XFcAQK6IfnI03XuspcW6qKzose2daPVJNXFY%0ARFNCsjngOrnBJSwWToHRcPQLp7VC/jiRe2YfLQMg/Nm38WDvl6TtKo5eQv6ybeAFC1F58jppe767%0AN+UxAEBe3AFa7cloHH1kbA7+oNpwReROrsM1rxtP9B3ZbujvSQgs2LNcUKfUjXrhCf3g3K0Xqm5d%0AA4PDRcjCj1F0gHrl8wYeKwNg1FB7fPahh54BAACd+jmhywAncPn6YTs/Ljf88K+uVGHsJEfs2qT7%0A4Y970RE1Vf+NxDZZFb2cBB7NH6Mx6CYO/VdwHNAZNRfuarY9Xh1tcex9waU/UZWZiLCJ8ywdnkEE%0AXQZD0GUw1EolMo+17hChxxmvEc9A3QpXZBogJv9EvPr5xA2QyKiFep5PMK4ZLqpKMxre085Pu/IV%0Al2h89fBe5kH4uBEexp6RM3A1hUgKzRXdQvvAMfB00ZVKDhL0BgDUSkSoqMmFn2cX+Hp2Rr7ojl7f%0AVXW6eWl0Qy6tQivO3WlpZTcGgwlBtyHw6jLEYkPqcUQhqQWbbzyKojFUJ+rOQ7qi9gZRs8TtmQEo%0AXGNiYstgIHTcm5T6bYBuXQJjrN/oipwsJd6Y54h9e+qwZ2ct0h4atgCKJPph0U5sT83r7DrdQoA1%0ACm0oUYhDbF+CBgAAIABJREFUFyRVndM5nvrxAvjPfAveE18E1GoU/v4L6lLpP1cfKwPAX2j47Xz+%0AWziiuzvg2qlKSOupT9xnPVeEE7cD8OwrTjj6O7GEM+Z5Rwj92RjVLdcqY27tSGkmJVsrcZfvbns5%0AzLZG5qsrELJrGQTzngcATR5A5tSlpk6jRE1BOuI3LkDHWZ/b7EHHYGlDhCrT7yHrxM82uU5TMlKE%0ACI0iJlqi/NalyNQccFzdwBUI4dZ3ENLXLGvp4RhkcKdFmsl/XMJ6SOWml9YbozZRnrWiNs+oARDs%0Ara1SqiaZBMuVEnBYfDjba73vBeK7aB84Rq9tw/vIF99FWXUm/Dy7IMirl8YAYDCM546VP7hBy6tK%0Ahms4edG/ciqTbLUaMDFuAHDwCUZtURbFkbVe2HwHBI+aDgff0JYeSqsn9cA3iH75I8rtvToNQmm8%0AfghiYxoqAYPBQMGK7SbbBg6dAo6jK+Xry6rJVxSpMmQ4H53bFWHC83ZY8VElrid6o2dHw6IJhu5R%0APd3Ha14nV13UO16vrIYdywmevACDfeZt+97MkWtptQYAh8OAXE7PM+HvZ/jtuAnYmDXgPkSF9KTO%0AKsqUGBiZjQ27vDHzf8SX7O51CV4alg+ppPV6TayJyooqNnTgOFD/Uf9XUMvkhPIPiwmO0BPyIjHU%0ACusqZCRu/RDOQdEIGWtYEcVauITFotO89VBK6pCy90so6qptdq2GyT8AfLSsElu26U4uH3ejIGDG%0AfDC4PORs3QBlje0+Z3MZGPM/TRLv2XtrIFdQv+eQTdxVKvJ7vkJJvipSXJ4Ef89uun2TyPXli+9o%0A3oujndah0bCaoFLpewvFiVcoGQBUq+96USgAVpZkPAFY0+bBTVLVMK/Og1B7Iou0L3vvQNI2LYGg%0A61AI++gbdE8wDl3VQt/+z5AaAHQqAbtFdiNv1Ij0PzbSam+K33bXAQC2bqrFss9ccD+RXgw+h0nc%0A8yTKWoPH65RVsGM5gc8yvMLiMWwU7EMjkPvjt2Dy7aCWy2iJNgCt2ACoywmFqEwJYYcsAIC80Dz1%0ACwCYMyQFW89HIz2pHnnpUqhVug+NPeuNJ6jJpGrMeZF6AtvjRkslcXIc9JNcnkCgVqogy7OddGVV%0AdjLiNy6AsO84CLoMttl1AIDFt0eH6SsAtRoPfvsKkjLbVuXdsVP/ZltY9HjLDGas11fACYy2R3hn%0AR5zZ23ISqGqo0S38ZfA5xG9dIq+iNfkHAKnCcoOmTko+iamVmG5jz3NDnbQcAtcoAEBJRYrR9+Lr%0ATnjl88V39Y7VlVDLK3OL7E7JALAXGPYeNqamgFxTXxQfR2oAuISRrzYAgDvFBOCq7GRK7SzFt994%0ASonSTzBM4dVjEPYeTbk9m+8AhcTwpBcA/D97A/wI4nsreZCDvE8M12Gg4/lvQFZtPdW31Z8SUrx7%0Afjb+XhpggAk1tNEnkU7aPKFrZX8YPIfDIHKhlAYcDREr16Hy+mXwA4MBAGq5DMKpM1Cwi17NilZr%0AAJSIlFiySqy37+Zd40UXunfmQeDJ0tv/8dYQePlxISqU4zGQlm9WlC1kADDZ5Eoa/zV4EQGQpjZf%0A6Fnh5SMovHwE/oOeh0fHvuQnWAKDgcjJH0CtViHll8+seqNujMzAqmJMt7Zt4Ns7seAu5CLvYdtS%0AJWOAAQ9nbZgFn+OMmOCJSMgy/EA0hMoKah5KCqsExtpU1RXC2V4IH7eOyCi6gOBHCcDZJdc0bRRK%0AKdgsHuy4rqiXVcDDmXBm5YlumT1m1/AuyPmXftKfudSLjNfLoQtVr6048ZLVrmkIOy8/tHvhPZte%0A479Aya1/aRkA4c+9jZQ9Xxg9XvHXRdRcI3T6HXq2N9oudDy92H+RDb5PXbtz0XcADxfPS3H3lvG5%0AUkeXp5BQqVXuCnHQVuauVxqu6eHIdgcAyFR1esfqszNQcuQgXHpp5ZrtQyP02pHRag0Av5gsvX2H%0AjtZg/hKR0XO2rhdg2mR9NQJhMA+v970PcXHrrXb4BF0Y7Fb71Wwx/Fa+SbvglzXIizuAvLgDzbJE%0AzmAwEf3qJ5DXVeH+juU2vVZbw8mNjRWHOoLLZ2L/+lzE7S/FCwsDMGamr8axMT36OpRKNXY97IVX%0A2xGT0Mav538XgY79XPD1bMJ77OrFwdg3fbF7FSEvunRfB6x8KanZ8kJl8lqcS1iH/h3mwZ7nAaF7%0ADIrL76Ok8kHzDAAAj+Nodps80S20DxwLb9doZBRdgKsj4bksr9HKteaUXkeozwAEeHXHw/x/Nfur%0A643ECysVpIWNGCx9R1dT+B7kakHWNrQZTBapxCKVwmSAdYo1GSN84ltPYvytiERcSOn7BgA8V9MF%0AVh37d9IYAM5DuqL2uuHvAd+NnuBIfhy5nCgdNu9wx56dtfj+62oMHMzDpu1umDND9/dUKs2CFy8Y%0AfnZRUKmVEMvydZR/7lQcN9o/k0H8xstl+hXY2U4uOtsMDgfSQvpKdm1qlvUg3fQEPiff8PElL6Rh%0A87koXD1ZicIsGVRK3afbwc2ttxKoMTx7DYHomr4WdLt5K/BwozbRj8njw71Lf0iK81CTqc0S53kI%0AEPb6Ytz/yrTEIIvTMp54teq/obLUlii5fRolt0/DQRiCsAnzbKpWwrF3Rqd561F45SgtzfPHme+v%0AdsNrkdd09v2+NheVIjmSLleSrgA89YIA8XEV+G5+KuZ+HY6U61WoKJXj6Vd9NAZAWCfHZhWFOZew%0ADgBwMWkjhnf5GAwGE53DXsS5e2shU+h7vmyBPc+dtE2D174pBeJ4tA8cCyd747LFOSXXEOozAP6e%0AXXUMAGOI71+FZ0x/0nZkUAnfK71zlnJ/sioxuM4eJtt4dOxLueBTSxE7+yvalWOtgloNRX0NFPU1%0AkNdVa14r6h+9riO2I55/p/nHZiGpB79FzBvGvfpNEXQdondf9185y+BrQ7iEdKQ1Prqx8VToGMvB%0AhXNERMr5s1J8sV4/JOlW+TGM9JkLAAiw74AAe229ApVaiWJJJul1CiWpevvUahWC/kcU8RSMfx4u%0APfvqVAamSpsxADhC8jjF3ALDSRgLvw1C2r16ePpw4emjP6FtiwaAYNBYgwZA48k/AKikEsjKS/Xa%0AScXU3jODrV+hrjlQK+it1kgrSlGZkWCj0TyhMbWFmbi3aSEYDCaCx8yAc5DxZVpLEfYZC0HXoUjc%0ARl1p4nHlwzH3sOthLxzZUoD96+iHgg141hMrXyK8aSd2FCG4A1F0aP+6XHj58+DkzsEPC1quivep%0AO6s0uv1PxS40Wb3XGlTW5sPFgVoCuKuDv8H9OhWBQajkSOW6eQkNhgybxdcoBJkKOxInXqFkADDZ%0AXKgUxsMO3CK7k/ZBRxKxNP48/AZMNNnGq9NAkwYAVclIW9Fp3joAptWM6KKoq0ZF2l1U56SgOveh%0AVYpMtTVUcuOh2YYQ9hmrZwAYi/U3RNAIupV/TasJmcOun2px+Y43rl2RoU8/Ls6dlmL9RsIIWDBP%0AK0V/uuQnDBW8rnOuXCXF6RLjFY8jHLV5MiKp/r0++5vV4Aq84dylJxTVlUj92LQj1xhtxgCgws97%0Aq/HzXv2ksKWvkBsPrZHgyfNQnZEMqFRgcrgovXwSfG9/sHhE9rhDICFvV5tDPLS57gKEzyT36tOB%0AxbWzWl90UNSTJ9botq9B4ZWjNhqN9RF0GYKSO/Q825lTlyH0109R+PlOyPJ0wweUFdRlE62FWq1C%0A5tFtAABH/wiEjJkJpg0MRhbPDp3mrce9ze/bxJPTVshPq8er7a7B04+H9Wc7Y8HgR0mkFD32ZUUy%0AsLlMKGQquDdyhBzZUoCvz3UBm8PA/H4tq7t+Jv5LDOn0AQBgeNdPcOr2Sptd61babs21AgU9kVNi%0AuOhQQ5IyACTnHjPaX0MCcFax8Ul1gyRpvsj45ywp01/yN4RrRGeUJZMXSjKFWk19pVWceJnUACBb%0AIXBt15XStSpS9ROkLSXmzdWwxuS/Ovchiq4eo5yw3VqI6sDBweNe6BBILZ/DzZ2Ji3d9KLfPPrkL%0AQU+/Snk8bHsns9XfqITANcYWCeU//lCDH38gf+7KVVJNkS87lrPRmP/G2LNdUShJM6k0Jisphugf%0Aywps/mdSYpksBpZuD8X+5FjYOxFfnsB2rbuwB8veCfJyEcQ3zqH08kkAgKQ4TzPhr81J07wGAFmZ%0A9VcyuC6mb+i2Ql6rX8zNFG1NNci3z1ja54TsWQEwmRB+PB1Bmxfr/LU0NXmpSNjyAeI3LkDxzZM2%0AuUbs7DX/2aqbAPDZ0RgMmuSFEdN88OCG9sF581QZ5n0TgT7jtL9VmUSF4a/4YMGPkZp9W5dkYPPN%0Abhj4nBdeWKirDqNUqFApbvkcKYVSihsPdwIgPOr9O8y36bUavPVR/iPBYRt2dgyM+Z/mdW6pfuXe%0AqjpiguTjToQl5JTe0GtTWZsHQBtKlGtBAnADrhFdyBuZhF6slzU821THbO0E4JAxr1skLKGU1OH+%0Azk8Rv3EBMv7a3OYm/wCQkiSnPJk3B7pGW8Rzb5t1HZ9e1BOOAWLFurVAZfIPAPEVJxFfcRIJlacp%0A9x2xyngxQ2M8VisAxmCxGTj4IBZVZQpwuAxNPZPn3hSgqlyBn1bZ7kdhCek/rYZDYDii31uDvMM7%0AUJ1uu6QoY3CdyeNjGyOrsk6hDWk5PWPGFnUD3CO7w7v7CBTf/AfuUT2Q9ucmAEDEs29DXluJmvw0%0AiJOvQa1UIHT065CUE155e0Eg0v4kLP7gEa+hKisJgUOn4O4PxMqMo1+4zr81+WkAGIh94wvkxR2A%0A/1Mv4N6PH+hV6GyJBGBzKLp2AkXXToDNd0D4c/PBc7VeUbfYOWsRv9F6K1xtiY/GGg5xExfIsGS0%0AbiXJmbHEJPTUL1qFI1m9SrP//EHdsMDzB0U4s9e2EqxUKa/JRnbJVQQJesOe54b2gWNwP+dvm1wr%0ALuFrTdjR4Nj3IZFXIafkGpQqBYTuMTqhP3FGKg7nim6hQ6AvvF2jARj2qmeXXENsiD/8PDoDIKoE%0Am0Ill5ImyzoFRBo9RkWSU0xB/98ceG4Co/dvB59gSn1QkSalCtveCc7BHcgbGkCtVCJp+ydQyiRW%0AG8/jTGVmIuX4fLLVImN4dx9G3qgRGUe20L4GAwxE8nqgUJGBSqUILAYbSjU9nf+2QJtxp33+kQde%0Ae0lf4acxc2e4IKa9vpX/6a5Q/P59MV7tkaSz/9/9ZRg8kd4Et7mpzUlD8rr34T9hWotcn+diOmO/%0AKRIxteVrMujKztFdEqRC4NApSN7zGcoe3NRM/gHiIZb1z06IEi9BrSRuCo5+ESi4chQFV45qJvYA%0AkPXPTpQ9uInS+POaKsnEhJ/4t+F10PCpSNj6Icoe3MTD39fBr98zVn8/zY1CUouUPasfrQqQJz9S%0AxVTlyUH/PpH1owPfgYWBz3lh9EwhaipazwPuQd5J1EgII8Xfsxs8nGyn2HLy9qeamHw+xxnt/IYj%0AOmCUzuT/XMI6vdj+BgrE8aTXKCpPIm3TGHHSFVrtm+IZ04+0DZ0E4AYq0sjfqzUSmAGgy/KRcOso%0AxPC/39DsG/nvXHCd+Rh5aq5m39PH3oRHtwAM+uVlg/10mLbcrOuX3b+Ke5vfb/OT/zfnO2HVWlds%0A2eWBpBxfnWMsFpCU44vr94W4mSLUOw4Qx/+56I2kHF9s2GJ6vpR1bAetsQm60ZvMmxNiak4to2FO%0ALyNX/gB8BqH+1du+5QvERaxab/LPHNrMCsD7b7ni5Lk67PzNeMzYhs88ceFqPYZM1J08RnVzwNr/%0A6S/ZSepVYHOtmxBkTfyfeQ1OETGQlZUg5ZsPdY7lHNiKqHdXQyoqQuYv38AhqB2CXpwNAGi/aD2K%0Azx2B+PpZtF+k+8W4/9UCOEd3gf+4VzRtC47tRUWi/rI1ADgIg2mNmWr8Khl1Jc2nd08XQ0VMVAoZ%0AXB953bL+IUIYnAOj4dNzBPLiDoDJ4RLhp0ZW3XmuAriExmi2yx+2bCy2tSm6dgxF147BOaQDQka/%0ATn6CCbguHrDz8kN9qa7sGce5ZfJV2jKSWiXOHyzVWxGgS8DaVchdSG2F6koyNY/c5fubjB6jmiCc%0AVXwFWcXkk+nTd78Al+OA6IDR8HQOAwNMVNTmIrXgrCZ8xxhqtYrSeOgkNYsTL1tUnKqxE8IY0krT%0AqxCGEMXHwTXc9OqCR/veyD9/iHbfDTQowN1ZfgIAkLzxIhgsJtRKFZT1csiqJCi+rA3rKL6UCfGt%0AXFyYsRehk7siY6/23slz8YRmyZ8GBRcPozT+vNnvoTWx5TvtnKnpBP96shDvv1WOY38RCmLPPG+P%0AKwk+6BOjXTlsHDZkyEDQRQ2VQk55oi7sPRolt6g7h4JHTafcFoDZeYFJksuoVVXCkekGALBnto4Q%0AY1PJvv/5EKC8QgU6d9RfNr1xpgoTZnphx+e6hsG0D4Q4d9i4DvLB8/54bqD+zZ/DZeDCwyD0Ds6y%0AeMymyPtzp9FjNRnJSPlaG/tdm/3QYPKvoX1VyXdwP/kOpTHQjZusF9HXojVMM2oRGkEll4LJYkOl%0AJPeMsu0cUZGu6x0TdBmMhwe+AQCEhnRE3vkDRs8vuX0aXCc3lNw992iP/kMr9LdVRs9vK+FBVZlJ%0AiN+4AE6BUQgd9wb5CUZo98J7mlAgJo+N9h+PhUcfIr668SpA3LB1mn1xw9frhFXxvJzQe+8bum2G%0ArUOXbyfDPsgDkqJK3Jm/FyqZ7v+/R58wtHt3OJgcFjJ+uoDCo7rhN09om8jktYjP2N/SwwBAfXLO%0AYLGaNTG+tiiLtI0xiU2qeVrlKURi8/C/38DFGXvBZGkDFVJ3XMfIf+ci9Wdt8jOTw4RzOLFSXXBK%0AtzpyuBmSmtU5KY/N5J8MPp+hmfwDwJ8H6vC5ATnLxvTpz8OVi8ZVf9L/+B4Rk96lPAayysCNcQqM%0AotwvALMlpNvz+qBQngEACOZ2wEOp5Tk7jfG1i4QH1x98lgOUagVqFGIU1qehWmG84nj2htWmOzVD%0AOv2xMgD8hWyUV+p/CKvnZOFweifE9iGWc0a97IGRUzzhKeTgoynGYw1ZbGDPCV9MHak1HMKiuNhz%0AwhfffGqdWPemcJ3cIau2Td/NgS2Lt5DB4vKtulx7b+sShI2fDUffMFRmJiHrn5+Nto3ftBCRLywE%0A19kd4vtXUHD5CNKPbEGH15ZBJZch84Tu0mjG0a2IfWM1JGVFeHjgG1Skx8MrdiBi3/wKsspSPDyw%0AQU/ir+kkn8HjQrjkNdReTbTae24uqnNSEL9xAfwGPmt2yADf3QeSsiKopAokfnIYAS90R+gbgzQT%0A+sbUZYvR8dNnkPjJYc2+TmsmoeyaboLYwJMLcHvOL5CKahD8Wl8MOPaOTn/tl46DZ99w3F2wD2qF%0AEl2+nQyfpzvgztt7zXoPjwtUvf9PsC7OQR1QmdHUACX3eFOZyFsbl5AY8kYARI+kSWVldWA78hDx%0Aei/kHiOeK9HzB+D4kO91/EOe3QKQdzwZbAcuJCW6EQLmyI5mHPmR9jn/JcjqhNBdvQ+b+BYe7P2S%0AtJ2dJ9nqgy6KevOV8f6t2Y1Y/kA4MF2QIUtAsSILABC00/AkXF4kQsEHa0326c71Q093w6G9Al4w%0AQh2ICtk1inJcFOk/T2SlpvMiU5cuNHncEK3aAAj0Y8PLUxvb7ezIRLdO+h5+NpuB9+YSVuv2PYaz%0ArCeExWPp9lCEAHj5PSHuXqjGzP6mJ6sT+ubhryv+2HpQiFnPFWLqGy6Y/6Ebpo4sQHoK/bgyKjgH%0ARdukZHVzoaKp328KtVqliZungltkd4gSLlrt+gCQ/tdmvX2J2z/R26dWq/Dgd90bgFqlRNLOFQb7%0ArcpJxr0fddV7Su+dR+k96p4ntVSGguVbEfrbKlSesCxmuKXIP38Ixdf/QYfX6cs9ho6fjfs/L6fU%0A9vb8X9H/L11FGTt/N9ycpbvKdnHcd1BJie9w6ren4TuuE8LnDUbaRiJe2mtgOx2D4PyoDRh0qnmS%0Akj1eeQkO3btAmpmN4g2bNE/iwA1fQrT9F9TFE4agfaeO8JzxCnLe+QBMRwd4z52FiiPH4DnjFShE%0AZShcs0HHW8TxFUIw53Uw+TyUHzqCmita76rPwrdRunk77Lt1guu40VCWl6PgM+333Gvmq7DvHAsA%0AyH5L/wFkrG8Gjwfhwvko+/0PeL3+KtQKBYq/3Qx5SaNQJCYTglnTwI9uB2V5BSpP/Iuaa1oVHmOf%0Ax+OCQlJLOoF1Ce2oZwC4RnQm7duc+H/NuOqqwbY3nY9nLwjQmwg6h1IzAOpLiVX3uFd2AwBOT3ik%0Al84ASq9mwTnMC3wvB7jF+uLBlss4Nc6wfrydF7UaD43JOk4vhr2tU1OjxpgJdvj7sDYEqLbG9O/o%0A6iVyzf/Su3Hw6jyI0hj47tQq+oaMmUmpXQPph42HEFLhnkT/WZz9GvHMFq6Yj8Jl32n2C1eYVivr%0A7/kSHNnU8k0d2W4Y6TMXl8W/o0pufCXQY9go2IdGIPfHb8Hk20Etl9FeDWzVBsD0Kc74eIGbZrt3%0Adz6unjBckAUgnmmLVxpfQvl0RgbtMYzvk4cjVwPwb0IgHJ2YGBiZDZnUdg8al/BOrcYA4LtTK+1t%0AK8qSrsKjY1/K7b27D7e6AfAE26OQ1OLepvcRO2cNrfPoSL8q6wiD3bNvOESX0+D1FKGgopLr3jAb%0AJv8NiK9nwqNvONI2ngXPi5j0tESicdB3ayD+7SDEv/wGflQ7BH23RjPhznnnAwR9vxbZbxOVIL1m%0ATdOZjHMD/cHx8Ubu+5/AsU9PBH37leY4v104BHNnIve9j6BWKuH/2VJw/XxRdkC7UiKYNwtVZ88j%0Ad+FHsOsYrTOu0m27iPF9r+/9IuubI/SBY99eyF28DLzQYPgu/UA7bgYDQd9+hbIDh1GyZTvYXp5g%0A2mlzPEx9Ho8L4sQrpIonhtRtPNr3Ju3bkqKJpfFxEJLIGLt36KNnADgFRJh9TQBg8dhQ1MmhlMjh%0A0dUf5Ymm8828OpNXQm5KSxeTJFN+sja92hciKccXyz4nHKgOjgx0DNJGPBQXKZGU44u8HCX8A1k4%0AdYzaCnvBpT8pGwAA4NauK2neG8eRntKfJfmIXeyG4E698fAhBp9H5Jao1QCDAaad8f+3/p6T4cjW%0AzmPlKily6hIgluVBoqwFh8mDPcsFQrtwCHghmnZ9PV7A2ZKfIVXpV0SPWLkOldcvgx8YDABQy2UQ%0ATp2Bgl3Ui6kBrdwAWLGmDCvWEOEw8sIw3IqX4qPP9Sf4KhVwN0FqMPzHGozrnYt9Z/xw+Ndqm07+%0AAWrJW82FZyzd0AzrfjYld87QMgDIvFKPI9wAat6T1o5apcSDvWsQOfl9WucxmExN0iAZ91ceQYcV%0A4xE3fD2iPxyD9E3nyPsHQ/O1ZjCJ0IpLE76nNUZLYbu5AgwGai4Rso2SFCLO2S66HeqTideFX36N%0AoA3EMnrhF/ohUFVnieqsNVeuw2PqC2B7uEMhLoP327OR9/FKjeeocM0G+K/6RMcAUIjLUHudiIGt%0AT6ReUIdK36KdvwIApBlZAAAGhw21XAHP6VNRn5iM6nOEQa8o1XrCqHwejwPipMukBgCLp5/47uhv%0A2USbDNG9i+QGQGR35J39vcle8tAkU4otSokCd1f+A4BIDCbDNZx8JaQx8lpqGu22xJS0q60wVhug%0AvEyFIT3NlwaW11RQnrQHDptq0gCgW23eUhGNUoXpxP+CD9bCY+bzsOvYDvVJqchfZDj8x40r1Ez+%0AZap6nCkxsMKkBCrlJSiUpAIAvHjB6OZG1DoYLJimKSLWmPrsDJQcOQiXXoTal1qphH0o/d99qzYA%0AGnPiTB2YTOD0+XryxhZwNSvY6LGgN13w8psumm1bJwG3NB4d+tBqb21daXNqCtBJKGprGEsCbqvh%0AP02RlBVCXltFy7PvHBKDykfJ12qlaQO0NO4h8AkDYBCT+byD+oldbEceFDXaJW73niHIO0S0kxQT%0AEwRlvRxqpW2cDYbghYcCajV8P/lAs09eXAoGV5ugL8vNh0oigVqphCyfxPOlVoPrJ4RCTPy+vOfP%0A1jksL9ZVBJKm0185bYCsbz2YLAAK8ENDUHnCsDoIlc/DHJZsCkKfp50xPsw6XuCnJrhiwTptwbUj%0AP4uwdSV1r6S8hl4xRKpYmifVNDfJEMYSgckQ37feM4Ru0cBSjQBDy+HZaYDN+ubbNa/i4cP9X6PD%0AdMMhsHqQKDUFPm1Y4tUYOaf20GrfFB9OMEoUOZCpjf9WxNuMi3o00MtdWznb4OTfAKXSLFwVH0Jv%0Aj2cBAPYsF9QpK3XasJ1cdLYZHA6khfQFWNqMAbB7fzVefdH2Ht7hsS1f4a+tTmJL7piXcW8KtVJB%0A62ESMnYWUh8p7zxutBWlH0tI3b8e7Wnodjv6h2sMgNK4Bwib8xTce4agJq0EDkEeKL+j+3suPf8Q%0A3Ta9AnmlYUdCvz/ewq25uyEtqULwa30BBnRWCoqOJ2DgP+8i5cvjqM0QwSnaB6GvD8CliRtpv1eq%0ASDOzAQYDBSuNJ8o5Deqv8bQ79u2FmsvXjHfIYECWp/X6iX7eDVmutdS7dDG3b2l2LvjtI1F9Ud+4%0ApfJ5mMPhbaXo2JN+0qgxzh2uwLnDxCT+r3Rq8e/NQWuY6BrD2hWA6VCV2fJiCo6+YVbtb9yzdlj6%0AmSuqq1TwFrKw6G3jqofWRlFnXLLdEMI+Y1B4xXDBPxaXT70jtRqWRiMo1HK05+s6QO/Wa/NmWK7O%0A8F39nk7oT0N+gCFulB2hdf0KuVaGNdKpD+5UnNA5rlarEPS/JQAAwfjn4dKzL9KWL6J1DaANFQLb%0Ad7gGYyZbR2PeFNVVKsp/tsJ3wASb9U0Vp4B2tM+RVRrPvzCX3LP7aLW39w6E72NQROu/Ct1leG6j%0ACtBSUQ3urzyC6CWj0WPHdAiG6S8b3//0CBzDBYhf2DQ8gSDu6fWIeHsoev0yE84d/HBhlK4x+WDd%0ASdy+Wy7tAAAgAElEQVR6cxcCJ/dC100vQzgyBgkf/2F0fGoKErKNYRjQz1aIxIBKBc/XpgAAmA72%0AcB0zQnOcaWcH90kTkLd4OfIWL4fHlElg8nVjUl1GDQcAOPbuQfRZRkwEir/5AcIP3gVH6AMA4AYF%0AaNpaiiV9i7b/AvvYjnDs2wsAwHJ1gdMgIiSR7PMwl+RbdZjareVUzAwhr60kbdM4bpxKCGnp3TiL%0AxgQAVdnkoWCNwz/svYMo9SutsKwehSVIq6z//GppjhyqR4/oQgzpVYwOgQWaZN/mIj/uIOW2gq5D%0ADe6nG/6TbaH3HyAm+03/GiNcMR+5s5dBLVcg+7XFqL1kOuRILKNf16hGQdyj3bn6yezZ36xG4a/b%0AUX7hLGSiEqR+vABqBf1Cjm1mBeC/hFu7bhYvYVlK4NOv0DvBRgoc5Q9uIXDYVFrneHUehIJLf9pk%0APC1JQ3z0E7QwuboT3dK4h0SojxHsAwklhtpMI+oKajXuzP/V5DVr0ktxYwa15VylVD+ByxRsvr3B%0A0I/stxfBbcJYBK77DMqaWlSf13pKA9asRP6yzzXb+cu/QMDaz3SSYmU5eQhYuwqKUrEmWRgAJGkZ%0AyP9kFbxmvw6OwAvSzCyIf/mN8ngbJ/82vM5f9jkU4jKL+lYrlcj532IIZs+A+4vPQiEqQ9k+7WTC%0A1OfxOCFOvAyfXqNMtnEKjERlOqEE5BbVg7RPlZxcxYUMUXwcnIOiTbZxi+yGklunH42Rnn57i9DC%0AKlLC3s1XbXaI42RwGDz8U/2zyX2WIkq8BL9Bz9E4Q79aZsCwybSuWZFqnSKaHfh9Yc90RqYsASKF%0A7iqmqp4IDZJmEBN7+x4xwI+GnUrmolAToXZspuGiarKSYoj+obey0JQnBoAJPAUsuHmwkJpM/EeE%0ARXGx408hjh+qwRdLbOstYPHtoZTQmzxYE7r6yQWXLfsimkJWVQauMzUJrQaEvceg8Krh5cS2SvC2%0AD5H5mn410dDfVv0nwoMMoaijt2LQdePLKPjzro1Go49SSs/jZucVgHqRkaS8w0dRfli/smVT9RuF%0ASKy3rz4p2ahWv6K8wmDiMAAUrf3W5HjJlHeM9a2WSvXObbqtVihQ/L1xTXZjnwcAzFrqi3GveRg8%0AlpZQjwUT0jTbTcNzTOUA/JUeg++W5KFSrMTHP+p6ta2VO9AYSgZAQCMDIKKr1cdgiOpc8mRrt3bd%0ANQaAcxC5AWCJbvvjgKCbYQ+4LThTsxf9HSaS7rMGtYWZcBCGkDcEIOw7FoVN5hJ05iISseF7J11G%0AOE3D6ZpfoVDLEMqNhTPXAxkyrdxu8edENfPiL7fC7+slKPh4g8n+2AyuZkJPFRcOUdzOlBSopbSZ%0AECAAOPenH7gc3WSRy8f8IS8Mg7wwDKOG2lv1eos/98DEqdq8gz0nfPHr1iqMe9EJIyZYL1bUEO1e%0AaH6pwQYCh9NLuAFsG1f6cJ/pAhuGIG6mzZv09ITmR15LLc500L/vYdC/74HJYSH1u9M2HpWWepoP%0AJOdgesvdT9DHL4SHca954Mv5ORgfloDxYQnYt5EoovNsVKLO5B+Aps2e9dQUTwaMccVHW4Iwe+hD%0AjA9LwHPRidj/g+kiPeZCJRessXIMg8Uy0RKoSIs3edyaNNZ3pxICJE66bMvhkNKSstd01O5MwWKw%0AMdDhOQxxnAw+g5ijRPF6YJjTK+hkR12W05qk/6mvYmMMQRdd6Va+Gz2VO0u1/xtIlFzSTNgzZPcQ%0AztNVlFJWPTJWlSrkv/sFFMWmJ+k93MfTuj4DDDAeTc+zam33m20zBsAHb7uhX08+ZHLt8tCy993R%0AowsPCgWx76/dQnA41pv0de9nh4O/EBOMOYvckJ0ux+a15XjjuULM+8CN5GzL4Dq5kd7MbYVbO3pe%0AJKoyjOailElox1IDQMwbX9hgNM0Pk88Fk8/Ved3wZxfTemRjW4LqPGqyj3HD1iFu2DqcH/m1yTbW%0Ahq6SlQvFYklPMM6kuYTn7NIxbfx8w+R+1FTDqwJ06NzfEc+EJ6AgiwilkcvU+GWd+XKJlkJndbT0%0ArvkFwJpizarrACBOaFkDoCWNb/9Bz1uln2GOL+N87UGcqdkLiZowHlOkN/Bv9S+oU9FLyrUWaqUS%0AarV5cwT/pybRam8t8ZQoXk/Na3eWD3JkD3SOM50cELRztaYysMf0Zw320yDt6cIRwM+OehjcCJ85%0Aen3YgjZjALwySV8B6OMFbhCXK2EXkAGOMB0A8MOXXnrtPtsbjgFj6RWRAACpRA25jDAuXpvrgjkv%0AEpnZedkKeApsHz3V8XXDso+2JPIl+sV0Mv60jtVtiuRd9D8LJoeL0PGzyRu2coRLZyL456Vg8LgI%0A/nmpzp/wo2koP2i9h3pLI+hmWve8KdU5KTYayeOBqqb2sSuQRYao0Hg1cnGR5ZXKJXXNJwELANJK%0AaiEAVEIl6oqtp3InolG1nApymuF8ZMiq6Sne0ClcZU3aT19utb5qVfpJ44HcaAxynIQQbozGq9zc%0AZB7dRrmtS1is5rWDbyjl80puW29l91zt7+jr8AyGOU6FK0uAFKmuqprfmvd1VH8c+ht2msZXnNK8%0AjnEZguHes+DFCzTYlsVgI9ZlGEb6zNXsS6i07Wp1m8kBCAtmo0SkrdrZpwchC9VpkDa7ul6ixriR%0A9sAC3XPPHS7D6Fc98d4G7TLkzbNVOLFHjJtnjd90dv5Qga2HhLj6qPZA2aPrd+vDR26W5Q8SMpgc%0AHry7D0PxTcN62NbG0S8cfA9f2ufVFKTbYDS6yOuqaBUWacApoB0Ch01Bzr+mEztbM/kfEkuoITuX%0AGswBeJwQ9h5N7wQzE/cce3dAzdUks861NYKuQ1By2/qSuv8Vdq8vxgvzBDhwvyPWvZsDNpuBhRuI%0Ah+7lE+SqOmRYw4igdb3Ey/DtRx5C4BrRpRlGo6U0/jy8uz9tso2dp6/RnBZbU/7gFmkhtcaw7Rxt%0AOBrD+A2YCI499bonZDgwXfT2OTJdEFezH+355BWibQUdR41Pz5GanBY6GJMQNQelWo7LtcaFRKTp%0AuWCwH02fGQzU3zauinW65CcMFbwOAGAxOOjmZrqIXgP59Q+QX/+AvKEFtJkVAFGZCk6O2uEe2U3E%0A6xWXao2C8golXJz039KpfWVY8kIaJoTFa/4Obi7B9A99cTi9k9Fr/rq1Ckl3pejai49BUdma/e+v%0AdMeO7y1/kFDBp9foZolNZLK5CJswl7xhE5oz0fb+TvMmv26R3RH2zBzyhs0Mk81BxPPvNFv59/av%0ALW3V1ZJDxsyk1d4aaibNgYymvCBZldUnkPNMRAK4PAYWrAvAnJV++GNbqU2SdJsDcRK1Qn9kBoC0%0A3Lp5ClREKlzCYsF1IQ+7MqfoIxnmrFB4xtquEFdTBN2GWv16p2v2YJDjJAx2fAkcBvFccWC6YKjj%0AFOTItJPwEU7T4MB0wQinafBhBxvdZ03KUm5Qasd3J2SD3aN7Ue7b1s+CEU7TdLZL1vwE91efgaqu%0AHh7Tn0XpRuOqjXKVFP8UbYJSTd1xcKPsL5t7/4E2tAKwa181Fs0nvL/eXiy4ODPx2de6S3y+Pmzk%0A5BuOFe8+xBnjZ3ghtg9h5YuL5PhreymO/WJ6eXXBdP3YzpFd6Wu6WkLk5PeR9sf3qC0wvyKnKRhM%0AFmLeXG3WuQ0qD81FftxBmrJiBI7+EYiduxYJWz7QFExqKQRdh5g1ybPU+89xdNVUZpRWlCDjyI82%0AefCag0+vUbRjcLNP7qbV3v25p1B7+yHcJg5EzeUEeEwZjporiXAa2BniPScRvGkhSjYfBtdfAPdJ%0Ag5H+8qcI/Ppt5C/dhsBv3kHm6+bllORfOIyQMa/TOidi0rtI3W88X+EJpvkzNQbfLMzDmT+ar/CR%0AraAyuWHx7UmVVkruNH+ooEtIR8hryJ1ltigAZo6qkN+AiRDdu2D1sTQlZMxMm+QcKNRyxNXs19l3%0Ao+4fvXaGpD6tKf9piNzTe+FOQaa2AZ+e1Gt7ZBwxrhZGB0+2vua+McTbD0K8nVqdAzXUOFW8FSwG%0AG+2dB8HPLlKvTbVCjOSqCyiTmbdi5jZwKMrP05uPtRkD4KPPxVg03xXyQm2lvOVf6U9ejp3STwI5%0AnN4JRTkyfP5mJnIeWjdxqbkIn/gWKlLvIPvkL1btl+/ha1bcPwBknfjZqmOhgijxEgTdhtIOBQIA%0ABoOJ2NlrUJ2TYrUbBsULw6fnCHh3H47WokzEcxUg+hVCFrIqKwm5p39rserTUVMWg+cmoH1eVRa9%0AEB73SYNRdvAcitb/BsfeHeA2YSDEv56CNLMQHlOJUIbaWw9Qe+sB3CYOBIPNAtfPCyE/LaE9NkvG%0ACQD2ggAEDH6RdiG8J2gZON4FF49XQiZp3pj9loBKBdmy5OtWv25NfprJ4mN8D184+keQ9kN1lYMu%0A5oSNxryxGgk/Gq/qagkMBhMxb66mVd3+cUIprQeLZ0fajsXl0/p/qy3MtGRYGpyZHqhVkeei+H31%0APvIXraHdv1KtQELlaZt49z2fHvP4GgAA4BiUgcO7hKirV+G56UU6x3p1I3ICFq3QX25/of09jJ3m%0Ahc/2hsHJlQ21Gji1T4zDW0s1Sg6mYDIBtgF1IZm0eQuHuEZ0gWtEF9QVZyP1gGndWSpETl6kWW6j%0Ai0ouNStOzxrc3/kpOs1bb/b5ToFR6DRvPWTVZcj6P3tnHSdlvf3x9/R29y7sskF3N4iUEiIg2GB3%0A/OzAxMKrXPXq9drYgCgqF6U7FpeOJba7uyd/fzzuzA7Ts7PF5f16+XLmeb7f5/nOMnHO+Z7zOX98%0ARUNpnu1JDiASiwkaMJ7goVNcmt8Zu9pyIXRr+gD4xPSj3x3LAWisKKIw8Q+q0ts+XSJi/DyCB010%0Aam5RkmlUyxaqMuGLXeIr7AJqGwWZN5FEjDLXND1Cp9ZQ9sNWKn5tfbGjurHO4d4aAX1H4dWtJ2e/%0AWd7q+/+v8cN7Rdz4aCjrzvQzOl6YreTuKwx5tUueCmPBPcbCES37AjibNvT8J9GMmmr82Z+zNIg5%0AS4MAOH2ojudutH9Ht7G8wGoqaPT0W+24iut/r0pP7LHZfdgv3nKabTOuVhRqJu3Xf9P75uccmiOW%0AyRl47z84+Z8nXbqW6Bm34hc/2PbAS5iUde/R+ybbARV7Gto1U53luu7d2apz9un1d0AcL+Km211+%0ATZFO18Ht7y5CJGqfv2zPwR48/HZ3ouIUzIszr7Pq7iFiZ7J5/eLCPDXzxuXavE9rDFVbaFVNZG76%0A2qECG7lvILGz70Lh53jEtSUnPnrM9qA2RCQSM/B+x/sDWEZHxYWjVJw7TF1hBlqV9S8BkUSKm38I%0AnhFxeEXG4RURj8TNuT4Upz591qkcRpFCTvizS6hLPE3VJtsRNGfei6q6KspOH6Qs+SDq+tbJyIml%0AMoIGTSRs1FWIRK0rP3Lm/SeSSenx5bOU/bAVTUUNtX+dpccnT9GUXUj+8lX0+OxpMu5aAUDsqudJ%0AX/o6vtNGEHT7LOoOn6PwXfs75F6M3CdAv+PiDNVZyWT+8RU6bevS16Qe3niG9cArIhbPyHinemx0%0Adn4515+aSg1Lx5w1qhEfNdWH5z+J5qWlGRzb27WaTgUNGE/kRPNSg/ag02o4+bFrDdpmXPEb15a/%0AJ61ZX/HR7a0qLhXLFMRf+wDuwVF2z0n//T8Oqdd19G8xQM+vHgetjgt3GP+te337FOdvedvomCtt%0AInVDLcmrXmn196KjuPWLJ+DWedTtN3Qdrvq9bYUbEl5bSd7XljMXIpfcTcoy0/eCNRO/S+0AOEu/%0AUV5MvsafiXP9ULgLhkd1hZpNP5Sx6XvLBXr/XBXKvu31PHFHMbvPResLgXedjWbhJNdGjUH4IA+8%0A7x+IxPbp/4tlCmLn3G10rL4oC2V1BerGWtDpkHn6oPAPM2rK0lpcnYbkDDqdllOfPutCrX8R/j2H%0A4d9zmIuu1/bompTkv/wZsatfs8sBcAaZpy9ho2YSNmqmyTlldRmN5YVomhrQKBvRqpSIpTLEMjky%0AL38UPoF2FQA6ypmvXnJqnk6lJv0W42h6xl1vtXi8Qv84fenrAFRtTaJqq33Fa9ZQVpej06id3vr3%0Aie7LwPv+3nLW6agryqLp7789IhEiiRSpmwdSDx9knr7IfQIRibuMxoPLCAyVIZWJWDLaVJXj0DZh%0AB6jfCM8u5wCUJSe2ygEoPeX6HHtX4arurZa4sOYdei52Ls01ZOiVhAy9Ek1TA4VJm6k4+5fV3Qq5%0Atz/+vUYQ2H8MMk9TRR5bnPv+TZoqS5xaa0dy4bZ36fmFfY5I4aFNZn9PnCHt14/bzPgXIaJlqF+H%0AIZWw8Uwq+U+3f/CkPsW1stf/Ew7AC5/3YMvqMv5v9gW7Un6a6T9UoY/yV1YY3mSLpuTxybow7phX%0A4LI1liUnAnDy4ydb5SF7hEbb1XXRWWpzU6hMOdZm13cEraqJU58+w4C7nStgvkzrkPsEIvdxvYFv%0AjYKDG1u9E9FRnPnyRfrf9UbrLyQS4RkWg2dYTOuvdYmh1QrRLm8/CTWVxoZB9wQhTXTPhvZRcHMl%0AzjRCbEnJsbaLTrbGsQUoPd22DcAaSvNRN9S2SuZTonAncvw8IsfPc+HKjMnY+Lne+FfVV7cqfdR/%0A+lAqthyl9w/PcO7Gt4j78AEyn/2S+H8/xPlb3sZvymBqj6TQ/cWbSH/8U/qsfZ7MF75G7Can7kQ6%0A8Z88TMZjn+IWH0HdCdNUtbh/3U/WS98S8/pSUu/7l8n5hM8eJfOZL5F4uZmcKzq8xWUOQGO562yw%0AlszwXkqWMhmJSEqItDvHG3ZSoWnfZn+Tg5fgJvFkU6EgA24uut8SW+fN0eVCRGmHo1EVxKEqiCM1%0AyWDoThjtzua15jXsrx9wii9fz3fI+AfIz1ET21PowHrmWBP9BguyWlUVGnr3lzv5CsxTcGCD/vHp%0Az5936bVdhbKmgrR2aPrlCFqVkhMfPd7Ry+gw5N1ct7PT2Sk7c9ClzV7aG42ysV0URv6XqShRo9Xo%0A+P5IX179uge3PhHGwyuiWJfcnw83JVCYrSQ7pWsKQbQGVZ1rm2y1pPTUvlbNLz97yPagVnLmyxfb%0A/B6tIWfHaqozDbnshYc2tep6YXcL/VTKfk9EJJWgiAqi17dPIfEWCnDdYsPo8c5duMUJdSUiuZSG%0A87l6Y78pu4Twe2eZNf7lEYFkL/8BdXkNqhJTZ1okEVPw7w2oyqrRqcxH5xvLW29MV1w4anuQk5xq%0A3Mu5pr/IUZ1nZ+1q+rmNa7N7WcJN4ljNmDN0qR2AZgUgjQYkF2XJ7E1sYMqECG5e6M1360wjhCvW%0AxdNriPAHvWnIaeqqNXx3tD+v3ZnBuaPm1U8+ebeS594KZN64XP71RgXr90Xx7xUV3PmoHzv+tK2B%0A7Aiapgajx2e+ekkv2dgZUNVVdeJiRB0nPnqMPrcsQ+4T0NGLaTMsFQG3VfpPZ6L46A4KDv63o5fR%0AavL2rsc3doBTKlaXsY95PU8zfXEA8+8OYtBYL2qq1BzaWsVXbxZS2s5NvFxJfXEOHiHdOnoZJpSc%0A2EPw4MlOz28vWebTXyyj/x2Od5Rva7I2f0Nl6nGjY+XJiXS7YpHT18x5cw1ewxIoWb0LgOJvt1P6%0As+CoieRSapIuUPj5Jvr+aj6dMuf1HwHoveY5zi023rVUFVXgNbwnquJKFN2CTebqNFrkUUFwLA2R%0A3LyJmfrz+63eDc3eall7v7UES7uRr0qjr2IMifX/RSLqXKayz5DhhMxbjOgiQ9jRXYAuswNw321C%0APl1Qrwzcoix3nr3/dtO8uxk3BBLX34NrE4yLfb/9RwF3LLPc+Xb7f+v0KUAFuWq+/biK+5/2Jytd%0AxQsPuS5Pz1wBqLq+hlOftI0UmaPUFWaSvKrzOCOWOPvta2Rv+77NFCU6mvTrl5n9r2xV+zVj6whS%0AfvrnJWH8N5P89atd5z0qEhH1knMyqGGP2N98T+zhQeD1jvf3sHTfLWvKuffKC1yTcIqbh5/lH4/k%0AmBj/4f/3oEvu116UnXEuVaY2N8XFKzFGVVvZptd3FZrGepK/ermjl2HE+R9XmBj/rqD2SApRjxs+%0AT5raBvr8/AJRTy9Cp1QTfs8sYt+9G53avPMV//FD9P7hGTKe/MzknE6jxT0hUkgbWrYKgF7fPIk0%0A0JuEL/4PALeYMHqueoL6c+Z7JrX++09HW6haNXOiYRcAqcpjjPCYyZ7adW12L2cIXXAjaa8IPY1S%0Alj1GfVoKaa86bi92LrfGCk884IdWC1XV1jWdB/YzTc255YlwnrkuFd1FUy+cqOeeV+xv/PDRigo+%0AWuH6xjKWVAa0aiUnPnqM/ne85rTCTGvJ2bmW8r/rE7oCFeePUHH+CD7Rfekx27HOsh2BuqEWnbrr%0ARiXbEmVNRSfedWodpz97jvgFD3f+PH6dDp227XX0tfWu3VG9FKk4l0S3KxY7PK8jGoDZi6v02+1F%0AVV/Nyf88ycB7HddwdyU6nVZQZbKi0NJUWYLCzzTCbguRTIJHn+6ktzDeKzYfoWLzEf3z1PuN8/aT%0A5xkH+Mzl9bek+LvtFH9nSMc8f6vx3zP/X7/ZXGf21u/oPu1mm+PMz2276H9LStV5lKpdL/jSWmpP%0AHUen1aKpE8QM8r76mJjHnidz5esOXafL7AAE+ospLrW9VVhRafpjpVJqkUhN5UVjermRn9G2LaTt%0AwVYO5ekvlpG7c207rUZAq1Zx8uMnupTx35LqrGROfPQYRYe3dfRSzFKenMiJjx7jzJcvorvYM21B%0ATIt6EPcBtpv9WOPER49Rcf6I7YEdjE6rJfnrVy9Z47+Z1J8/6FQ1NcG33YKiRwzd37b+dw975H58%0ArpiIW1wP/OfOAsCtZzyBN1yH55BBhD36gH5s+OMP49Yznm5vvmJ1nL2E3H0bHv374jt9CgDSoEBC%0A7rkdj4H9rN5XrFDgNWo4XiOHE3KPQU875M4leAwaQPjjDzm8lvbGWUfMEZloZ6kvznZqXlkbFwCb%0AQ6fRcOKjx6grzGz3e4OQMnXy309YNf4BCv/606nr61Qa6k5moMyzrHDYGWhNDn9b5v8DxMoHMsh9%0Asv75dO8lTPG6AW+xv8nYcLeENvnPGh4JQifh+pRzSDyF4nax3PG61C6zA7B1dwPzrrJdFLF6vWn+%0A/7+X5fLG6jgW9DI0rpJIRDzyTncenX3BpetsK8qSEylLTiRm5lJ84wbQlp0oUta9T31RVptdvz0p%0APPQHhYf+wL/nUKejDa6iOiuZ7C3fObT9KfYydE0Me+ImMpa82qo1ZG/7nuxt3wMiul15vUOt2dua%0ApqpSUn/+AHVD15JobA21uSmc+OgxoiZfR2C/MR26lpKvBHnf8l82IBKLLRqc8sgICt8XlCka04QI%0AbtgDd5P5yFMA+M+fqx9b8O4HAEi8PK2Osxd1eQX1p5PhdLL+ermvCFLAIXcutXhfbVMTtYcOAxB0%0Ay/X6ccWff/333CUOr+UyBkqO7yF6umPfrxplY5sbctZI/fkDpG6e9FnyAmKpa0U9zOFoA8/KlOOE%0ADp/udLPOrkB1ZjI+MX0dmtPWsrEAcpE7Jxp2MdZzLgfqfudU414KVOlM9FzInjrjdKBBftPafD0X%0AU3lQEJMoWr+GhNcE1cis91dYm2KWLuMALHmgiKr0WP71ZhAPPVtqcr7sQg8AnnzZ1OtN2l7Noa3V%0A/JomdCT8/lh/ALatLSfzbIPJ+PbE0chJ5qZVAEjdvYibd7/LvhyUNRWk/foRyupyl1yvs1Fx4ejf%0APzYiwsfOJmTIFW1+T2VNBcVHt3dIlMs2OnK2/0jOdqHYK2jQREIGT2734lRlTTm5O9dSk9M1HPG2%0AInfXT+Tu+gn/nkPpNvXGVjdKs0VV2gmKjxpLQ3Z/ezn5b61EJLFxbzORS3uzcVubtautucg5FImQ%0ARwl1XPlv/9PivMDrrqUpK5u6o+abPnYV6vLT8YyItXt8e0nmVqYcddgBKDtzkLbM47YHdWMdpz55%0ABrFUTuzce/AM7+HyexQe+sPpnejCQ38Sc9VtLl5R5yFj4xcMeuBdh+ak/fafNlqNgVKNUPvpJfZD%0AKpLpm2nJxe7WprUbZdsNKlHOyH8202UcgPoGHcveLOe1ZwO4d6lQ6BsdJdUrAwHc8UixxflvP5gJ%0AQFC4DJFYREmeHe2eXUBbdelTN9Ry/kehw57M04fQ4dMJ6DPKpCrcIjqh823R4a00VVr+u1166Cg4%0AsEEvuyr3DiCg72j8ew1D7m26vWfvNeuLsqnKOEPlhSMoa1xbJxK7+jV0TUpECjk9vjYvZ9fanYHS%0AE3soPbFH/1yicMe3R398evTHM7xHqzS0m1E31lGTdZbKlGNUZ5k2arpMS0cV3IOjCB40Eb/4wU7r%0ArDeU5lOTfY6q9FM2d/U0NbWI3d3wmzWD2oN/ASCSSBCJxYg9PPR5+qqSUrwnjEWZm49H/75UbPiD%0Awvf+TdCNi2hIPoemyrLkpKVxEi8vRHK51Z0Hs9f74D8ELLiGqm078B4/ltJvfzQ7ThYWSm3SUXym%0ATDI6HnrvHdQcPERTeqbd9+xIUtd/aPX8DO+lpCmPk9rk+sJSW3SGjrTOolUrSf1FyHsXyxSEjZiO%0Af5+RSN0ck2LUadRUpByj7PQBl+yiV6Wf6tJ/V9s47gC2xw5xH8UoPNx9OFD3G8PdZ+Ap9sFT6UO2%0A0vLv1qkq1/baGOA7xaHxQTPnUrrpd4fmiHTW+gR3ACKR9dSW4EAJBzdFER1l+EHMK1QzZHIOFVVt%0AX6zWGfDwDGb4RKGz4Z4/n26z+0y8aoXV63v5RNCj11WcSvrCJde7jHl8Z45BGuKPz4xRVG0039Gz%0A/IctLr+vIjySoOmzyfv6E/0xeXAI0Q8LagMpLxj/MCUsF7Yi686eJv+HL21e3yOhN77DRlOwepXr%0AFn2Zy/wP05EOwGUu4ygeId1JuO5Ru8cXH91uUTSlrZGIZGh0poIdM8PuB9A37HIVjl434bWVZshk%0AKVUAACAASURBVHcDrJn4XWYHoJmSMg3xIxz3rL39pCy8LwRPH9MI+YfPmpeq6qzU15Ww58+nmXiV%0A4zlflhg//TX2bVnm0Jza6ny7jf/LOE+zzr/PlcPbxNC3RFNBnpHxD6AsKSblhcf0xn5LUl54DI+E%0A3viNGNteS7zMZS7zN6HStusAf5nLtAWxc+9xaHx7Gf8ixITLeiDGYC/mqjo2TTVy6T3krRJ+j6Pu%0Aco1oQZdzAJyhzzBP3lwbj04LpQXtk/rT1RBLZB29BLOE3DuP4v/82q73jF8rqKCkLnqhXe9rC1XR%0ApVmfcakzYc7b7N3wVEcvwyIXR417KoYRJeuJWCSlUlNEatMxKjWGvieh0hgG/62QsblmldlrDnSb%0ASLgslgzlKS40GZSnZngvNZrXz20codLuqHUqslTJZCmTzVzNmHBZLLHyAXiKfanTVpPedIICtW05%0ASWfnOcLFr89HEkhfxRi8JQE0aevIUJ4hR2VdlcdL7E9vt5H4ioNQ6ZrIU6WSpjQf0ZeJFETI4oiQ%0AxeMjFpogxskHEycfbDQuU3mG801JZq8hFcnooxhNkFSQxC5R55DcmIgWxxp0TR61jF2HjBtthYcM%0AJtAvAYlEzomzBulGiUROZOhwfLwiTc61BnNruEznRaKwP6feXL+ktmKK1w0cadiKFvuySnTtUMtS%0AutnQC0dZXEjVX8a1hd0feNzha3YZB+CmBd52j/3+Z+PCpyf/Fc0Xy/PYsMq0eNhVBIT0ISxyGJ4+%0AETQ1VOAXGK9Pd5ErvBk9ZRmlhacIDO1L6pnfKMgR2p+PnfYKDXUlaDVqvP26sW+zIPs48aoVqFUN%0AVJanERjSl5Qz6ynM+cvmOkZMfAJEYpSN1fgGxLDnT+vNIfwDE/ALigegR6+rAMi4sElf6Dd26ktU%0AlqXhH9yLmsocTv71KQAhEUPwDeiBp1coxxMNUoYTr1qBSllHVXm6yZxmRCIxE2a+yd5Nz1qVwHQl%0AYg83pIG+KHNstyBPXfSC3glwlrgfXyHtBvNdFp0l9ynr+b+OEHX7/eR+9THodCS8+i6pLz+JTqsl%0A7vk3SHv9ObwHDcM9OhZ5aBi5n1nXhG4NEg8PYp9+hcb8XDx79tGnFQVOmYnfmAnUp57Hq/9gin7+%0Agerjh/Hs1RefISNRhEeiqizHIzZBPydh+Uq0DQ3UZ6Tg1bs/xb+vo+qIIGMb/cgziMRi1NVVuEfH%0AkvLi4/o5mvo6GjJS8UjoTWNuNnlfuU6aM6JH19gN8REHIRMpmOJ1g9HxQEkE7m7e7K372aX38xD7%0AMMFzvv65TKSgt2IkvRUj2VLztdkfVKlIzpVeNxod8xL7MdB9EgOZxNaab80arc7Oaw0KkTujPWfj%0AJjLkkLuLvenrNpq+bqMtOk5TvW426joqFcmIVwwmXjGY4w07KVIb736P8JiBt9j57ucjPGYSIDEW%0AkoiUJRApSyBflcapxr12X8uc4V1QfBylqo6osJFGxzUaJdn5Bwj0TzA51xouJeM/qF8wk96cgmeo%0AcR3CN6OE9EqRWMQtB40LhKsyq/htseGzeuuh2/XjLR2bv/46vCKM7auW5yUKCTftMVbJWnvVjzSW%0At05AJXTEDIfGp2/41PYgF3Gu6S8qNfbVRpYr82nUuL7YXocOUQu1x6YCQz+Chsx0o+fO0mUcgFUf%0Ahtg99mIHQCoXse+PKlcvyQS/wHgObHsZgD5DbiKi+2jysxMZPWWZkbE78aoVFOQcIjRyOJWlKSQf%0A+w6AmITp9Oh1NRnn/wDg4Pbl6HQa/RxbDoCHVyggImm3UBwc328eMT2nk3nBctpIRVkKFWUpdIud%0ATMZ5U93hw3vfRdlUq19DM8X5x6ivLSK+7zUmc47sW2l2DgAiERNmvsmeTc/Y1EFuRhETTtRrd1G9%0A4yglXwpesEgqofs/H0EklZD16HvomoTcvOA7ZuMxtBdiuYyyH7dSveMIgTdNx3/uePi7viTthpfQ%0AaRxzPHymDCPw+qnoNBqy/+8DtI1KQu6dR+XGA3R7816jtUW//wgiidhkJyH4jjn4XDmM8jXbqfhN%0A+GGNWn4XOpUaefdQMh94V/862pqqpIN49emPuqqS/O+/wHfEWGqTT1J1WEg3qjlxBGVxIcGz59u4%0AUutwi44l9SWhniXkmuvwGzWeykP7KNuxibIdgtKB6KfviHtxBdXHBRlHj7gE0l4XHOXwxUvwHTlW%0AHw1JX/EiOo3wmUlYvpKqI4nIQ4TPReY/hdbzIXMWEHjlVZRtF97vWf96G01tjX6OK4npPdOl12sr%0AfCVBTPG6gSpNCYfq/0T3d+QrQBLWJtGtCZ7zOd+URKbyjP7YRM+FuIu9mOZ9K1tqvjaZ02zEJzce%0AJEd1Xn+8ebdhmvctZg1rZ+e1hsleQsOug/X/pVojBJ7ESJjmfQsAw92nc7jB+Hu52fhv0NYaSQ36%0ASYIZ5TGLwe5XcKDud2q0hp3AA3WGor8h7lMIkXa3uwZggNsEAiRhaHQqdtT+qI92KkTuTPZaTIQs%0AjipNCdmqc4wcdB9/nfiYuOhp+PvEcPjUZyTEzCSv6DAqdT2TRj4HwLb9jqWR2o+IkYPudXgNgf4J%0AKGTeBPonEBLYl5yCRC5kOKev395c/eUcdBqtiQHfjE6r49sxX6HTCp9Pcw6BPXhFeBvf46IyzJv2%0ALGHfy7tJ/zMNgPjZCSz68waL67KXsJGOOQDt2TQuXjGEKk0JtVrbXa7/Km+bDIVGTS3uEvOB75oT%0Apv18nFED6jIOQI+h5vP+w8Mk3H6jD3fe7MOC2wr5fVOdyZjPX83n4RXdeOW29DZdY0WZoeV6Sf4J%0AwrqNID9biEBOmPmmyfiQyMHkpu/WP8/PTmTY+Ef1DkCz8W8vYVHDcPcMMjK6qyuzAOfzxpsNeVfN%0AmTjzLY7s+6fdxj+AW0IUaTe/SvAdc1D0CKcpo4C4H17WG9bxa5eTuugFRDIpmtoGsi6SFSv7fgua%0AylrqT6bZtQNgjuodR6jeIXzoYj55isx7BCfLvX+sydqyHnlfv6ZmAq6bQu2BU5R8sQH/eRPxGBRP%0A/YlU3Hp1N3kd7UHN6eOEL74VdDoK1nxDzKPPIpLLqUpqX8nS+vOGlA9VRTlid8OWcOi1i/GI743E%0A08tI3ao+1ZCLWXPqKD5DR+kdgGbjvyU+Q0YiDwo2Mu4bczL1DkCz8e9KJsx52+Lz3NRdZJz9Q/+8%0Ae8KVRPeewd4NTzFh9gq9owoYpQ5NmPM2DbUlHN5p3HVz+BVP4u4VbJJmNHLqsyjcWyhb6XTs22h+%0A100ucqNIncXxBuOuseWaQjtereOUawqNjH+APXXrmOG9FBEi3MXeNGgN/y4jPYTdyZSmo0ZGPMDJ%0Axj2EyqIRI6GbrLdRio2z81qLFg376n41eg1aNOyqXctkr0UESiOMxvtJgvWR/4t1xis1Jeyt+5kJ%0AngsY6znXZc5KhExQ0NtWa5x+06RrYGftaq7wup4+bqPJVp3Dx0tID+oeMRaJWEgXDQ8ZQkqm4KRv%0A27+MqePaMvquc3oNfRPms+Pgy5w6v4bJo5dRVHqaqprOXffXZ3E/ADbcYr2jbrPx3/KxRC5Bo3TM%0Adpj2rxlsfXizIMrT4qe5WRK42fgHSP1vCmNfmODQ9S9GIndzaHx1lu3UQFdSos6hu7yP0bHkxoPt%0AuobdJd+2+T26jAOQW6C2eDzpWAkPPlNCY24c3QdnUlBk/OavKlMT19+dX9MGcXRPDU31xj+AKx7I%0AdMka5Qofw2M3H5RNhi9/c+o3TQ2VKNwMuusKdz+aGm17nJZoaqymIDuRlDPrnb5GW9NcvLx303N2%0AOzhV24TIb8X63fjNHU9TRgGASZqOTqXGc3ACAQsmU7F+D2U/bnXZuhVxkYTefy2y0ABEckO9RNXm%0Av8yu7WL85oyj/CdBJqzi1z1EvnQ79SdSHXKEXIpOh2fPvohkMljzDbLAYLwHDKFir2ulzGwuw4Lk%0AY8LylaS/9SKa9Wv0z5uReBs+Z1JvXzR11g14dU0VVUkHKP59ndVxrqTZGG82/O2pAZgwZwXnjv5I%0ASZ4QvQ2JGur0/cde9SoSqRsH/nwRjVpoPDdu1huMn/2WxbVcbPy3JacbzXc/L1HnECztRk/FME40%0A7NIf95eEApCuPGl2XnrTSeIVQ+ipGGpkyDs7r7Ucb9hpZPw306SrNzt+oJsgT3q26ZDZ8/UtriVG%0A0uqUpei/jZsyjfmmSkqd+WaFYpGExibhN0ouc0wi01U4uobq2jy0WsF+yMrdR4BvXKd3AAJ6BqCs%0AUVKZZllSWiQRc/PeWxFJxNTk1lBfbBr8tIdvRn3J5LemcGvi7ei0On5duI6aPOH95hstSK7feuh2%0Aa5dwmNhr7nVofOYfX7n0/rZob2PfUYKmz6Z0y3+NjkXcehf533zm0HW6jANgC40G1God674MY9ws%0A49yo254Np7xIRXmRioDgtnvJvv4xiERidDotcX3mkLhDiEaUFSUT3+9aUv82zAND+1JWlEzK6fVM%0AmPk6hblCcdbAEXcK0fG/Seg/n5TTv+AXGI9GY7t4OS9zHxOvWkHauf+i1agQiSVIJHLUqo5tdnYx%0A+7e8wISZb5g4RYv23I5YJkR6V48xvJGlAT6oy6qQBvuhLhNSuXQardkc+5xnhSYh0mA/oj963LAb%0A0EpDO+qVO0i7WdDab+l4SP29TdZmDlWhoUGd2NMNVeHf2/g2ZG/bEpFMhrZReG80FeShCI/ssLWY%0AQ1Mn7CRF3naf0XH36B56vfjgq+eRvsLwPgi55jqKf/sJj9gEtErhM1N5YA8Jy1dS8udv6FQqQdte%0AJte/9s7C2cPfUVpwSv+8ONe5LqlyhTcSqRtJO1bojX+Ag5teYtzVrxMQ0pvyYtcZu87QoDW/S1ik%0AziZY2o0gifn3YnORrSWkIvMdXZ2d5ywl6lyHxruLhT4b+ao0i2OUukbkIjfCZDFWx9lDhCwBEGo8%0AbP1t3MSeVFQJu+cFxceoayhBJnVHrba/o7krcHYNzc4CgA5tmzfZcwWVGZXEzU7AJ9qX6izzvys3%0AbL+JohNFbLnPkNJky1CXupu3f3Y9IwR+ekyP5dpfrtOn91TnCPdubbrPxXiEdHdovE7r2hodW/Rx%0AG013WW+jY65OE3Q1HnE9HZ5zyTgAAOWVWoYOVJgcf3R2+8g3FeUdoe/QW/APTCD52LeolIJHfubo%0A10RGj2PctFdRqerJThM+bDqdhsQdbzBq8rOIJVJOHPqExgaDx5+XuZ+xU1+moa6E/VsMqSETZr6p%0A/xJrTvdpNqb3bX6egaPuwcsngsqyVM4c/cautR/Z9x6jpywDRCTusF0A2zLNaOJVK8jN2EP6Ofsk%0AujQaJScS/8PYqS/rayas0W3FfZR9t5mQ++frU2Tqks4S+sB8Gs5l4z93HFmPvI9bQhSew/ugKipH%0A3j2UxrOZ+mvU/pVMxHO3UvHLbmr2mY8GAohkUmQRQQDIo8NQ5ZeiU6kRyWV4DE4g+Larba4NQKdU%0A4XPFUEQKGVWbDpG77DNiv15G6VcbCbnvWlIXv6gfF7T0asRyGbWHjFMi2pqGjFQaMgVDovLgHoKu%0AMtRztIy4JyxfScX+XZRu+p2EV94BsdhoTMsi3JZzSrdupGLPdqfWlvXBCmKffgWtSkn2h/8g7oW3%0A9OeqjyURfsNteMT1JH/1KjT1hshX5cG9xD3/OsrSYtKWGwrgU195iqjbH0ARHkl9egoFdvQpaG9a%0AGv+tISpe6HLdWGfcFV2rEepLQqKGdrgDYAmlTnDKpKLOqUrW1qh1lgM9Tbp65CI33EWtb8rn4cA1%0AJEjJLTxMeMhgsvL309hYQVT4aHILbYtSuJLOsIb24sx3pxj20AjmfDeP7yeY1sMASN1lVKUbnJvQ%0AIWFmx/nF+et3Eqa+b5x3L1FI0DQZjOuMLelMWD5Z/1yrEnZohz86isPvGXannEkzasY3doBD43N3%0ArnXqPq1BgoTNNatwF3uj0ak6jcSuVx/hbycLCtI/BvDqN4D61POWplnkknIAQoIknD7bcTKfYrGU%0AM0fMf1jzsvaTl2XaxEnZVM2hXab1AQD1tUVmDeS9m561uAatVs3xgx/Zt+AW1NUU6Hcsmrk4Qt/y%0AuaWGXvbOqarIsMv4bykBWr3rmP5x4crVhuPbhRShxpRcGlPMR97UpVVkP2ZbzUanUqPMKjTJxW9+%0AnvXI+0bHM+58y2RtgH63QH9dpYr0Ja+ZjBVJJZSu+oOOIPdLQ4OR6mNJVB8zyARe3ORLf/zvgl2z%0A5yzMsUR9yjnqUwyGaEtnQVlSZBTZb3ltkVRG/vfm+08oiwv1BcIt0anV5Hz6vsnxi9fs6GvojHh4%0ABQOmdQjNyBStNyBtIRc7luPbjEIk1IBYMoSdjcJ19uhdMzKRHJWF164QeQDQoGt9J9QGXS3eogBS%0Amo5aTI9qSV3pKaaMfZkdB4TPZHz0VA4cfQ+A4IDeeLgLQZMe3SbT2FRFQbHwHRcZNgJ/nxg83YPp%0AFj6asspU6htKCQ3qj5vCH2/PMJNzlihycg1dla0PbmLia5NNovrN0fhN92xk5iez6LVQSOcqPVNi%0Aco2za5KZ+8O1+udJKxMJGRSqfx6QEMhVX8w2mlN8wrhO7tuxq7hl/1L63tDP7DocJWbmUofGlyUn%0AOnWf1lCjFRwmf0kI+ao0eruNMqkh6gjqLiQTeOVVyINC8Oo/UH+8qaiAij2Op+92GQfg1WcsS51F%0AhEpZcr1QLX37I7alm2YmPEV1UxFJuWtQadt3G/Myl7nMZVyJ3N3X6HljvZBe1la9B+zJPw+QhFs9%0A7y321//ItiRUGgM4nkLT1anVVuIl9iNCFm+xF4JcJDhVharMVt8vX5VOL0UAEbJ4uxwA0OkNb4Dt%0ALR6XlAtOfFaeaV1HXmESeYWm/QeKSk87vmgn1lBWkUJZhUGcIzN3j/5xvydcq/jVkjPvtD6QUJCU%0Az5oZP1g8X3y8yKYRnrQykaSVxgb02TWG91fJ6WKb19BptHwz2jU7phK5m0Npr/VFjjd9dQXh0liy%0AlMn0dxtHT8Vwu/qTtAc6jUaf+39xDYAzdBkH4NlH/G2O+eiLKo6dsq9ZhI8ilCvjHgYgrfwAKWXm%0Ai9Lspbz4LOXFZ1t1jZZYirBfpvPgigZlqde7tlfApU7d+WTqzpv/Mr4Uove2cPMwDYRIJMb569kp%0AOwiPGYObZ6BJGpArqNEYrhkkjaRUbapHLbpYS/AiBrlPZl+dqVhBczOqls3DACo1xfhJQhjpcRV/%0A1dsv4+jsvPbmeMMOxnvOp7dipFljw0NsKHy35IApdcJvn7vIds+cTOVpeimG4yn2QYRYL/t6mcu0%0AJb1vMd2dtUbqL67rfeMIifWCcb2lxr4U6vbGFcY/dCEHQBbeuqIna8QFjCUuYCxqbRNJeWupajSv%0A5HKZy1zmMo5QUXIB/+CeyOSe+pogZykvSiYgtC9evpHUVglG98Cx95iMUzZWoVLWMWLK05zY/2+q%0AyzMBodt3TO+rSD/zu8kcR2hsoWQzzH0aO2p/0KetyERyplzUdMscnmJfeimGc77psP7YRM+FgNAA%0Ap1Fn/Lc6VP8HM7yX4i8JZaznXBLrNhoZwiHS7vR1G82u2rUumdfe1GmradI1oBC5M9FzoZEUqK8k%0AiNEeQpqGNScmV3WBKFkCEbI4khsPoLGxU5OtOkd3WW+me9/K8YZdFKkz9edkIgVx8sH4SYJIrLev%0Atqurkb/Z/L+5TqdBWVlGwOBx+PYe0nyU2vRz1BdkoWmoQ6fTIvcJwDO6J+5h3fRzXRH5v1SRKNyR%0AutmvHKVVNbV78S8IBcDZyrNodCrGes6jRltGUv3mdl+HLfxGj0fsZtxJuXyXY8qHXcYBaA+kYgVj%0AugmNWopqL3C84Ld2afF8mctc5tLkdOLnTJjzNqNnGHZ60s9sIC/d/g6rzZz5axXjZr3BkImP6I/V%0AVOaQdX4L0b2mG41N3PwKg8c/yKBx95tcp7UOAMDRhm0McZ+CCLGJwa9Fw+H6LXoNfnMcrPudMZ5z%0AiZH3Nzm31ULUbUvNN0z3vhVvcYC+oZY9ODuvvdlVu4YrvK7HXexlVpnnTOMBKjSW+5hUaUpQ61RI%0ARTKmXvQ6L26CBnC2MRGdTke0vA+D3SdbvOalSsUpy7nlETMW4dt7CJqGOs59ZKU3y17BOVIEhRG/%0A9Cn6PbHyshNggX63vWp7UAvO/2i+hqktGeY+jTTlceIUgwmSRLKj9ge8xP4Mc5/GkQbXyYq3loTX%0AVlKVdBBVRbntwVb4n3QANqW8TYR3XwaEzbK4VR3q1ZMZCU8CcKroD/KqnclZ7Bws3n8nIrGInQ//%0AQVFSHlevvg6faEP/gQMvbCd7myCxdsUHVxM6wiDBV362hC23W051kcgljFw2iehpcRbHFBzKZfej%0Art1+H/X8JHrMNsherR77GdZ8NYmblFlrFuERYhqB0Cg1/HHDT9Tlu74hlCWuP3gXIMideoZ5MWf9%0ADfpz6gY166YIuscyLzkLthq3Yd+wYLXNtYaP7saklTNNujoCFB8t4MxXRyk6bF4DvJmpn8wlaGCo%0Afp0AA+4aRr/bzevTJ766i8w/U8yeM0efmwcx6IGRZs+l/XaOpLcsG8nN72mAn6d9jarWvuL/a36/%0AEfdg4T2w86GNNv8GrsBWLn52ynayU+xTS9q/8Tnz17iwzeTY8X1tt31eos5lS803hEljiFcMwUPs%0ATa22igtNh82mBF1MtbaczTWr6O82jhBpNBqdikzVGau5tjq0bK5ZhY8kkJ7yYfhIghAjokZbQa4q%0AhTyV+fees/M6gp21q/EQe9PXbSx+4mCUukby1WmkNtlX0Lq99ntCpdEkKIbiIfahSVtPuaaAUo35%0Af5NzTYc413SIWPlAImXxuIu9UeoaKFHnka48YVGu9VJGJBLjP2A0gHXjvwVNpYVkrfuU6IV3k3DH%0As6R8YV7Y438V/17DjZo52kKn1aCssdwDoa0IlIZzpGErVQ17iZIJ9kWttkKfmthZqLtwluLffmr1%0AdbqMA3D7TT62B1ngy++rTY7l1yRTWp/F8MgF+CjMy2c1MyD0avzdozhdtMnpNXQG/HsGUn62xMj4%0ABxjzyhSyt6UjlomNjH+AgD7ByDzlqOpMDSz3YE9mfjMfhZ91xY/wUVGMfXUKB150TZMpkVhkZPxf%0AWHPaqvEPWDT+QXBirv7xOn6a/KXN67QFV3w4y+i51F1K6IhIipLymPTPmSbjJ62cyR/XW/7we4R6%0AmZ3XTMjQcEKGzuLXWd/RWG6/Fr5/QqBF4x9g9IuTydubZZcxHj66m0XjHyDumt7U5tdw9pvjZs8X%0AJOYSMVbYeo+ZEU/Kz/YVaTUb/wBFR9re+O8KtEYhp1CdSWGL1BFHr3u6cT9gqo5mjWpNGYcbHO9u%0A7sw8ibuM0EkJ5G+y7/1lz2u2NaZeW8PhVqQcFKmzKFI7VjyZrjxpZzHwpY9XrKCqo653LCBUmykU%0AIsv9g12+pq5O5IRrbQ9qQfnZjpF3FSFIXOvQduq6GJ3KNWqXXcYB+OQd5z9U5hwAAKWmjgPZwnaz%0Av3sUQyPmI7MgXxflM5Aon4HodFqOFfxGcV3niRrZS+ycXgy6XzC6tCqNvumWSCwidk4vRjw9Xhio%0AwyhyfO2fN7N2oqkKQOT47maNf02jGomb8Vur+7Q4VA0qkt50PPWhJSKxiMX779Q/P/XZEc58ab1h%0AUnO03doaJXIJ1x+4i7UTv9BrH7cHPtF+eEWaOrdXfHA1f9y4jqD+QgReq9Iilon1cxS+bjRVmSpY%0AhY+KYtJ7pqkXWrUWsdS4Ac68jTez7a7fKT1tOa2gGY9QT2Z8M9/omKZJjURh/O+8YOsSoyZu5hjy%0A8Gh63WBbC3rQfSMIGxHJzodMc5D3PrlZ/z4Y9sQ4uxyAlmvVaXUd4uxd5tJi+q5H2DJZkJdNuHsc%0AKZ/uZ8rG+zi5/E98EkIIHtODQ/cL3ayjrxtCwt3j2DbN/M5M8Jz5+I0er3/ekJFG7ueOSTonvL6S%0AlOcNKSiK8EgCrphGwQ+rHHxl1q/rCqS+fmgb6vUN+zoLIeOE4ElZ0q6OXcglQsS4uUgU7rYHtiB3%0AlxDgiug5iZgBQv2LRtVIWd4pUo+0bb3OOM95gFDPFC3v26b3chb3HvFIvLzR1LYua6HLOACy8DSu%0AvdqTtV+E8eHnVaxaXUN+oZrAAAmLrvHihcf9ueX+Iv7cXo9M6nh31YqGXLanfQBAN9/B9AuZbnac%0ASCRmaITgzVY25nM4by1qbef6ArOET7QfWpWWNeM+BwSD6LpdtwEw8rmJAKy7chXqeqFhUHNn3mZH%0A4WJS159l+FPjydh4gaQVe80azhPenk7kBKGJRtzc3q1yAC42/o+8e4CUddabZy3ed4f+ce7uTPY9%0AY5rHN+Pr+fj3DARg0Z47bBqwruTq1dexeckvVFwQlFVm/7QYryjBIbj6h4WUnytly22CWopXpA+z%0A1y0GYOj/jeHgyzuNriVxkxoZ/6e/OMrpz43VVERiEQu2LdV3hJz62VzWTvwSrcp6sdXcX4U87wtr%0AT3P0n8Zt0sUyCYv2GLSqp3w0mx0PmFcpCOwfYmT8/zbnexpK643GeHf3ZdaaRQCEDo8gcmI0eXuM%0AI5o6rQ6dVqdPA5K4SdE0qq2+hnGvX6l/fPHf7jIdT48bh9N94RCqzxdx7FmhTmHKxns5/+Ee+jw2%0Ahf23fkNDQTWBw7sz5I255P15hrP/3GlxrrlxAUO7MXj5bBqLazhw23cAeMcFMfKjxRTvTeXU60Lk%0APXRiPANemMnRJ60rfSW/s53gsbGUHEjXH9NptJQmZlKamEn8HWP0x3veN4HyYzkWr1Wy4RdKNvzi%0AUmO7qSCv1cZ/W9HjqRcp+P4rapNd0wDPVSiCBQlbrcb698llbOPTox/Bgyc7NCd/v2mN0vGt7yJT%0AeBE3bCFjF/yDAz8/6aIVGuOKfiEDpzzCmT3/QaO2T5HSGSQensQ+84rJ8ZRljn1vdBkHwjGEgAAA%0AIABJREFUICJMytovwkzUgErKNLz6TjmvvlOOqiCO2GFZ5OS37oObU3WcnCoh9aBP8JVE+w0zO87P%0ALYKpcY8CcKFsD+nl7d+wwlE2LflF/1jTpDYyokpPFemNf4Dj/zrE0MfGAoLhqNOahkxtGct7n9pi%0AlK/tnxBIRYrj0oQXG/8HX95J1uZUq3Ni5/RCJBGi3oV/5Zk1/gE2L/mF63bept8R6DG7Jxn/bZ/u%0A0YDe+AfYvHQ9C7YZcv6bjX+A2jzDTla3K2NNjNj5m2/VPz76z4NcWGtat6LT6lg35SuiJscw/s1p%0AACzcvsTsDs/FnP/xFMc+MH2Pa1Uafpn+DfO3CPcPGWpZA37aZ4Zuw2vGfW72PVWTXcXGRWuZtVZw%0AAiasmG72fbbn8c36VKcrPriabXdbL26NGGdoP5+9te1UxRyhuaN3Mzpd5912bmuiFw1l17xPCRoZ%0AjV//CCpPCyla+VvOkfenYYcn9taRbJv+IV6xQYROSqBod4rZuebGDV85Xx+xb2boimvYPvMj/PpH%0AEDisO2VHsun14ES2TfuQsCk9sYpYxKBXrjaJ6osVUnx7h1KamKk/Vn4sh7Pv7iB4dA9KEjPs/rt4%0A9OyN1Msbj5598Oo7gMrEfZT+8Zv+fMStd+LeI56CH74ympfwuqBz35CVQe6nhiaIEi9vwm9Yglv3%0AGBoy08j74mO71iEPDafb3Q+iLC4i55MPWrxWN7rd9yhSb28Kvl9Ffbphdzxk7gK8h4xAXVVJyYZf%0AqE+7gGfPPoTOvx6A8Jtu04919Q6Ds6iqypH7BRE0bBLlRx0JWDkeeLyUCew/lqhJCx2eV3J8l8mx%0A+upCAI5ueouxC/5BaMxIijI7ZxdoL/+oNr+Ho4a+JbqMA7D+6zCalNb37Ovqtaz/JozhU13XROZs%0AyXbOlmxHIpYzJHweQR4xZsf1DJxIz8CJKDUNJOWtpqapc6onVGcYF9bk7csiamIMAKc+PWx0rjDJ%0AUDjmE+NHVbpzRTknPznMoPtGABAyPMJhB+Bi43/PE5vJ359tc17zrgbArkesd9vdfv9/mf6lsPU3%0A6rlJ7eYAXFyEaq7WwhwXp/OIxCIkcsNOjTnjvyW5uzIN15JJ7Grtbs74b0ZZYzva0dIxyNmRbtb4%0Ab6Ymp8rouXuQh8lOQUGiIZoaNCAUa7RMs6p0wgF1NZNmvIVOp0UkEqNRNyGRKshK20Zmqmkx7/8K%0A5ceE7+3Sv7KIWzpa7wDoNAanSObrTsFWIde6Nr2UuCUjKdqdYjK3LqfC7Lgdsz5m8vq7KE3K5vQb%0AQrRfEeTF9F2CslLWumOUHcmmeK/gIJYmZhIyMd7imkVA4j2rcQ81aO+LJGKCR8Uw8OWr2TpFMJRD%0AJ8YTOKw7439YirKinl3XOrbLGLrgBlJfeopCtZq4F96g9tRxGnOyiH74SaqPHSb/m8/xGWZcU5Py%0A/GMowiMJnmOcuodOR96XH6PTaPCfcAXRDz9J1gf/sLkG3+GjSFv+PB6xCcS99BZprzwDQNyLb5Cy%0A7HHQ6Yh/eQVZH7yNqryM4FnzaCoqpPjvcVIf4TNYd+Es6W+9RMLrKzvlDkDpXzuImL4ImW8A7mHd%0AaCi0vGvTkj4Pv97GK+s69Ln1BeTetns3XUzy1/YpBUlkxilFQ2c+i5uncY8UR3YJBk39P4ozk+gx%0AyBCgQqfjwC8GAQc3ryCGzjDuz3Rw/TN6qdJR1xj+/YfPelH/OGnDS2i1QlBaLJExet4bRtdI+u+r%0AqJocT+UJnHoVHrEJ5Hz6AWI3d3QqJTqNY7KpYttDOgd9e8nR2giOicUiesXLrQ9yEo1WyeG8tWxK%0AeZs9mZ9SaaFXgFzizrjutzEz4SkGhc02O6YzUZNtMLQuNkZbGly2Cn2tUX7W4Ax5hHo5NPdi43/H%0A/f+1y/g3wo5c75ZrbM9ATukpy/n3jtQi9L/TsEuVucn6zkgzZ74yKIsM+b8xVkZC+blSu9diiVHP%0AT9I/ticVrGVtQu8bB5odk7PDkHrRfWqsxWu1LIre+ZB1Z7A9qK3OY8+W51CrG9m3/SX2b38ZsVjW%0A0cvqUAKHCUXdQaNiKEsyX8SqqmogYoZQpOkVG0TR7lSzcy2NU9cp2XXtZ9RcMHSMr00vZcvk99ky%0A+X3Ofyh0ig0eL6iaBY2Osbnu2vRSxq4yyG7qNFqK9qSya96nDHxRSMnr++RU/T2coTE3G51aMCIq%0A9u7AIy4BEKLyFXuFncDqI/ZFRDV1tXpDoWLvTuSh1rs2N1OyUUiHqk9PQSwXfmf9xkygKikRdMKX%0AbMkfvxE8W3A4ak4eI3jWPBRhEQCoq83X4nU2Kk4aAh2xN/8fCXctQxFoOcAQMGQ8/Z5YiVgu/EaW%0AHOh8mvHtgZt/KH1ufp5BD6x0yvivL8pCVVtpdUzzjmlhmrFwgJtnAAd+frLFf453Qe8x6BoO/PKU%0A/hqIRITEjNCfHzrjaU7ueF9/Pv3YL4y59i39+UO/Pc+h34RGZ4c3vqp/3mz8A4ye9wYpST/qr5F6%0AZC0jZhucBXtJWP4uEncP3LrHAEJRcPhNt1ufZIYuswOwYXMd1831QiYToVKZWnRSqQh3NxG/bGxd%0Asx17qFdVkpjzLSC8IWP8RtAraJLJuHDvvoR790WtbWJ35ieoNKZFmx2Npsmyx6htERFuTqVxhpYR%0APEdt65bG/+al66k4b58hGj7a0Jyl+GjnVXuxJud5cRTcGnHX9NY/Tt9wzq456b+fo99tQqObuLm9%0AObzCcjfsrE22i95bppOZwzPCECVV2qEUVJNdpS+CDhpkXqlr/7LtXH9AMPzHvnqlXs72Yry7+eof%0Amyuebm80GuH1N9QLuxFqdSOR0eNIv9B5u9W6Ams5tiUHMpi8/i6qzhZy7LkNFselfHaAqVsfpGDL%0AWc78Y7vFuebGjXh/IX79wslroepz/MWNXLHhXtS1TRy47Vs0jWoufLyXqVsf5PD//YxHlG1j5ux7%0AO/GMNo5Aqqob8YoNQiQVo20yGAHJ72zHOy6ImjT7nWp1lcEw0ul0iMTOfx+H37AEj7ieVOzfjbqq%0AdVKLUj9/3CK7EbrAIGPcmJOl/3/qS08RcdPtePbpR+a7r6Mq7/jdN3s499EL9H5gOQBy3wDib3va%0AxgwBZWUpxRYcgNjrH8IjoofJ8cLdv1N6ZJfRsZ53LkPuY9r1uz4/k/TVhvQrRCL6/9+7VJxKJG+r%0AaXFs/M2P4xYSyemV9qWMSBTu9L/TEMnWadQ0VRajrKlAVV+DTq1Cq1YhliuQe/nhFhjhlLFvjpR1%0Alp3jsQsMO1QX/vreyKhupu+Eu0je+zlCxM9xhYfG2lK9IwugbKzGOyCa4swkvANjAKitMGSXFKYf%0AJHbIfERiiV0Ny5qdl5Jsg2hJcWYS8cMWObzWhqx0ijf8jO+ocQDoNBo8YhMcvk6XcQBuvKeI6+Z6%0AUZ8dy859DfxnVRU5+WrCQ6Xcs8SH6ZM9ALj+rsJ2WY+XPIhBYXPwVthWJ5KKFVwZ+zCN6hp2ZdiX%0Ab9mVcAtwZ/RLVxA20rVauS3Ve7be+Zvdxj9AyBCDwRgyLMKsElBnwFrKj6re/uJytwDDlmjpSduq%0APgB1hQaNb2uGO0Clk+lflnD030PhozB/QtdC0UpkvlalZe5/8ir79NTbGl9/wRDITNnMyAlPUl9X%0AQnnpeRuzLm3EcolJasyOWf8xGVdxIs80597MXHPjkh5Zx8XU51ayc47xfYp2pVC0S3B6K09b7gyf%0A87uQvpK/+az+2M65n+gfH1gqBIp2L/xcf6x4v3kn1WlEIiPDxRZe/Qfp8+1lgUH230YmN5EfrD6a%0AhFeffhT9/KP5STod+d99gUgsJu6lt0h9yTgyK5J2ThNE01DHmXceo+ddy5D5mhri5sj743sqk4+Y%0APRc+6Ro8InqQt3k1FWeEnRpFQCgRUxeaGP8Acp8ACnb9Sm3GOZoqhN2qHtfdj2e3eAIGj6f8+N/B%0AGp0OnVaD/4DRZh0At5BI1PXO93IQSaS4BUbgFhjh9DXs4fTnz1s9f3zru4THjSM0dhSlOabS0Ad+%0AfpJeo29l7IK3Qafj6OYVNNY55mzWVRl/znVajfDZAjx8LUvFe3iHUldlO8jo7i3Yii2dGWeRevsa%0APRfJZDQV2O6/YnKdVq+kHQnvl0nBmRiuGO/OFeNNZaW6D8505HvQYcQiCcMiFhBooQ6gmcrGAvzc%0ATLdV3aTezEx4ih3pH6LU1JuZ2cUQwaLdt1tUCWoNC7cvNXo+7fNrHFLnaan33pnRaay8YZ2sB9Wq%0AXV9Iqqzs4Ki5Ff9k58N/cuXHQrrdhLens+cJ4wjcuNcM6j8nPzGuc+kodm8W8qLLSy+QkbIJqdSd%0AgtzOWdR2mfbBo2dvvPsPBiBs4Y3Up6dQfTTJ6pycTz4g4bV3qTl1HO/+g4zO+Q4fjSKqGzI/f/zG%0ATKAhPZWmogI0dbVE3fUA6upqZH72R29jn3uF+tQLePXuR/F6wdhUFhWgaWwk9tlXaMhMxyO+F9kf%0AvoOqopzuDz4BYhHKokK8Bwym8Kfvja6nbWwkbPEtePbui8Tbx+5i5PbkwmevAeDTaxB+fUfgHt4d%0AqYcXOo0GVU0l1RdOUH5sH6oa66krvn2FFM1m4x+gqbyIjLXmZV7NRewzfvo3/R9bSejYmQYHAMj6%0A5VNiFt6HIjCMpjJDANQzSkhjy/zZ1InuTGRs/BxNk/V+NPXVhaQd+5nQ2NF07zeD7DOmuyznEwVJ%0A96BuQxg68xmXKgXVVViuK62vsS/g1lArBDBdsS6dTkv0o88CEDJ3Ib4jx5L6suNpT13KASgt1+hV%0AgKZOciciTEphkYYtu9rWmI70GcCAUMtt7Zs5U7xFrx4EIBMrGN3tFjzlxhGEKbEPsjV1JRpd15YZ%0Au/6AcRT32HsHOb/GtPi025QejHt9qkPXlnoI+dCVKWX4JQgSnYv33cGa8V/YNV/bIu3owk9nOLry%0AgEP3v0zb4kqp1ZLjhshNy2h/M83qTvYWWLc3JYWdqwiyozj5qvPpT62Z21mov3CO+gvnKPpltdnj%0AzVTsNnSNbszO1EfzL977rjqcCIdNC/fT33A859iaQk/Ov/9p9nj2h+/oHxeu+dbkfNpy812tOyPV%0A509Qff6E0/NLD+8ibMJs4m5+jLTv/klrmpBI3DyMntdmCztVsYsf4Oy/DZ2Lu88VcsIbSzpvCmzJ%0AsZ1UZ9rXZA/g2Oa3GTLjKbKTt+h3vcQSGVqNQb2wNOcYPUfe6NJ1Nqf+eAV0o7ZcKAoPixMUEs2l%0A/3gHRFNZbCwk0jwuZuAcMk8aUhzFYqnZlCZrZL33FvKQUHyGjERdU+W0KlCXcgBasm23/R1MnUEq%0AljMy6gZ8FNbVRWqVZRzK+Q6V1lQFRaVtYm+WsPV7ZdwjyMSGNIZp8Y+xKeVt1y66HZncQm9e06Tm%0Ap8lfWRwrEjleVVt2upitdwlSdwt33IbUXYpIImbWmkVsXGy7EUh1piEi49Pd18rIS4OW+ffuwZ40%0AlNhRC3MJqdZl/HGBHlcLko1hIyMp/EvYDm3Zc2DXo53HSJw4/Q32bOk6BtBlLnMZ5ylN2oHMy5fA%0AIRPo/9i7oNOR9dsX1KSbN34DBo4hYup1dl+/6txRfHsbd2mXuLlTndJ5uztXXDhC/gHLtT7maKgt%0AobGunFFzl3Pot2UAePpGMOCKB43G1ZRlumqZepI2vsqIWcbOc+Kvpt/hOWe30neCITjaMuJ/8Jen%0AGTP/LSISJhrNcWZXQFlcROlmx/5+F9NlHYC2IsZvOL2Dp9gcd750FxkV9m/Zb097n3Hdl+KtCNEf%0Ac5N60ah2Pj+vIwkbZdC6/XX291ZGYrbTrS2ajX+AdVO+0ueMe3f3ZfiT4zj8j/2WpgJC06/BD44y%0AWeulSt6eLKImxwDQfUoPszsxFxPZIlpenWV9C9vVmJP1bA2Hlu/WOwAT3p6ud0iHPDxaP6bsdLHZ%0AuR3B5aj/ZS7zv0XBzvUU7FxP4JAJhF9xLdHzBIGLi9N9IqYuJGDgWGozz1G4dyONJYbc7v6PrTR7%0A7Zw/vsO391BCx8+iaN9G/AcI33s5G79po1fTOvL2rqf0pG0luPwLu8m/sNvo2NFNbxo9rynPanVa%0AzYltprtYR/40lutUNdbYdZ+c5C3kJG8xe06n0zqlUASQ8Jr5f/uWXLKNwNoShcSTUd1uwkPmZ3Vc%0Ao7qagznf0eSk0b4/exUzEwz/+PGB4zldtMmpa3UmVDYUXRIWtr6d9tqJX7Boj9DVN35+X/L2ZFFw%0AyHJeXm1u15CccxUn/5OkdwAG3DPCLgdgcAvj+PQXR62MdA0to/Qjn5vI7sdc+95XN6iRukuRKEy/%0A1nL3ZLr0Xq0lKLRfRy/hMpe5jJ1I3Nzx6TUYhX8wIomUitN/0VjkXL+hsmN7KTu2F4+IHsRe/xCx%0A1z9spOwTMFBILcn85VOHrqtVqwgeeSVF+zYSOU3YPdDZ0k7vAM589RLqesd17//XaWncJyx/l5QX%0AHtc/9x48DE2N4zbP/7QDEB84nviAsTbHpZUfIKXMskSiIzSqa3GTClr4ge7RLrlmZ8cVBblalZaN%0Ai9cya40gmTXpvatYP/Nbq5KOtXk1eEUK0pOT37uqU6WAuJqWEXypuxSxVGyzGLilNGZ7dMY99Joh%0ASh8+ppuQguTCov0d929g+lfXAhA/r4++jgRg/3PbLU3rEApyDjFpxlvU1RSgbdH99+jBf1mZdRlb%0AiCRiwmYNInzeUNy72afe0hJ1TSMlO89SuuMs1WccV9XoCERSMZHXjSTqhlFI3O3rg9NYUEn+usMU%0A/N45VLE6KxEzFumj6S2pz8swcQDibxcK+9O/eRetWmUyx+Qa+UI3aPewbjZGCkjcrf+OZv70MbE3%0APIxIIgFE5G//2a7rthclJ3aTv+832wMvY5OaU8af25rjR4h/6S1S/266Zy//kw7AlNgHkEusf5iU%0AmnoSc76jXuXa1Iiy+kwiffoD4CZzPDWmMxI1McZihHXRHsebU1iiJruKwyv2Mfzp8QBcu+kWq8Wk%0AGxet0fcRCBsVRf87htqMdPv08DfpltxVOPjSTsa8cgUAi/bcweqx5v82wYPCmPy+oYYj7Vf7+ga0%0AGh2UnSkmsJ+QBnf9gbvsKgbuc/Mgzn5nuwCvZbOygQ+MRKowqFO17EXRGcjPSSQ/x3Jn5YsZt9X2%0A1vP+aa2Xl7OHwZ8swTM2xOqYpqJqDt/8idUxrkIkEdP7pWsIGGO5Y6+9SL3dCJ87hPC5Q/THalOK%0AyPhoe6dzCGIfmmq0TkdwC/cj9qGpxD4kiDNkfLyD/F/MS1haQyKSMi1Q2JndVPoJE/yvZ2/Fahuz%0AugZ9H39Hr91uD2KZHJm3H93n30nmWmNFo36PvkPBjp8pP2VomhYxdSEAxQeMd0K1ykbEcjfcw6Np%0AKBB6KriHdSfuxket3r++IBOAmPn3AFB+wnqabHtRcGADxcd2dvQyLim8Bw4VVLX+fi/5jZ1EfYbj%0AQbz/SQfAmvGfVXmEsyVtFy3UtlD+UarbvmlZW/HXG3sY+ZxQyDJ+xTSS3txL2u8GQzJhYV+GPS40%0AqSg/W0JAH9v9Euwh9dezREyIJmKsEDVZvP9O1oz73OxYnVbH3ic3M+EfMwChW27/O4eR+ksyBQdz%0AUNYocQv0IHR4BNHT4pB5CdEzVyrUtCdZW1Lpf+dQIbIvErT2z31/krPfnaCpshH/hEDGvHIFPj0M%0A0n9alZakFbZzMV3F1jt/Y/H+O/UFy9cfvIva3GrOfH2MmqwqZF5yfLr7EjkhmpBhgvZ0Q0mdXQ4A%0AQMrPySQs6IvcyxAJ/euNPa5/Ia2kvq7E9qDLWEXiJmP49/cg9TGVhHYlXgmhDHhPUBVRVdaT/Nw6%0AalPsk/5rC/q9uRC/4aYNpVpDj/um0OO+KWR/s5+cb+1XTJvgfz2bSj9hZpBgdGY2OK+U05nodf+r%0AeuNfp9VQvPcPajPPE7fkCYtzinb/TtTsW/HsbtqQSafVEDH1OpPC3srkJEr+MrY3kj98nv6PvUvc%0ADY8YHU9f/S9CxkzHK7qXxTVU/D975x3fZNXF8d+T3b136YBu2jLKRjZliIDgZqqo4B44AWUoyCuC%0AA0VFUUGGICJ7byirQOmke+90J02zn/ePhyZNs0cn/frpx+Q+57n3JC3JOfeekXwDTlHDIOWbFgIr%0AEzUhdduncAodBMeQAbB2V6+qpg9RHRfVKXHgJna+z93uQtHP3yH4842K5+LKChR8/z+j53koHYDW%0ASOVi3CzeDZ6o7ZMEmXTll1WjpKbN12srco9koP8bQ8F60KBp8CejMPiTUWpy9bm1OP3iQYs24rq8%0A9CQePzYPHGcrEDQC0/99Fkee0LzrVHK1EBfePI5xmx9VjAXNjkDQbPPzEjojx57ehyk7ZitKp4bN%0AjUbY3GiNshK+GP/Gbm9P9QAAe0f+pvj9AYCtrz2GLlfvpG0Kd76OQ/ATqr/b3COds8FW75Cp8PQZ%0ABJGwDqn3dkLY1DVPnjqCsFWPw2Wk8Z0vzYXpaI1+WxYAaL8Tl2ach/VB+Oez23QNvwUj4bdgJG7O%0A2gwpX3/vDzmpWgLRkemJIuF9LdJdAzrbCgxrKky3+OhfqE83LEyqPv0efB9boPFa2veGdRKmILV2%0A7s3/V/epWnViHJyihiFv/xYj1lNFKmwEN/ESuImX9Av30CEIiwtMLv3ZEtP7iXcDihuScTLrK5zN%0A+bZdjH8AcOQoO+pV8rPbZc224sDkHcjUkWwat/wcTsylOm9aOin34LSdisc23nYY+ql2A7Lidgn+%0AHv4r8k9k6ZyzOrUSh6brrmjUFTi54ABOLTigNeylKqUCVz463SHGfzMHp+3EqQUHIG3SXv+YlJNI%0A/Ckeh2bsNmpuMU9ZkpdXVG+yjm3JqNgvIJdLcfvad8hKO4hBI96Brb1lO2l3V4Yff69DjP+WyEX6%0AY7wtyYCtz7e58d+Sof+9Cc/p/fXKXa3dq9j9n+z6MujdYE/RcwL1PstEQoON/85C4JOvAQBENZ2n%0A4llbUV9iWO7Ew4LrlBlG30OQZFv2zjUeU2rGG4uTlS9qm0zL4O+h++MZMRb23iHIPGtcFYYeOgcD%0A3xuBkKeoKjuHpu+yaLlRS9F/yGLcu6W6mzdi3Apcu/CFRvmeHAAKQ96H9iDpzZ3gpZfpF7QAI068%0AB4Jh+W7rhlB+LBE532ouadhdCXtzLehsK1RcPoqqW+dVrvV9nyrFqO1koPl66tfm784aC8PGDmGL%0AV6Py+ilUXlfvlNudcHaiIS/FBw4+RR2tSqch+ItNGk8FdJn4D+UJQI/xb1l8B04DjcHWL9iFkEvU%0AG7v10DVoNv4BdErjH6C6P7bG2G6QDxtDD7zZ0SooaDfj/9T7HWb8A4DntH4Iem+KThknphd8OWGK%0An64OjU5VD5M1dc7PjpawHF0Qsmg5wl9bi7DFq0GS8jY1/jlsAvt2uKIyzxf3rnnhndfsVK6zWQSO%0A7XcHN98XO391Vbtf0659y7G4M54YO4qDp2ZZIzfZB+l3vTFssNK2sOIQ+PtPV+Sl+Cjubf7hsJWb%0Axwvn2GD3764gCODkf+6oyPXFnz+7qKxJa2X9+njTO/Wpgs/zixWPfV9+U+3HFLr+eV0PHY5X33Eo%0ATTrb0WpYjPK0ix2tQg8m0pw4DABpf3be43srGzdE9J+LsqJbYHMcEBr5BK5f/FL/jQ8p7pMiwbDj%0AGHVP5ekUcM+loT6xSGs4nHWgG5yH9YHr2FC9pxrNVJxon+6qw4+9q0iWNwgSKP3vDsqPJaKpsFrt%0AMsOWDbfxEfB9dihYbnYaJtCMx9Qo1N7MQXWceghljP0UVEtKUCspN1zPTk5TRRGsfQJh1ycCtcmG%0AV+pi2jvpF7IwcokEdBYHBIOBmsRrKD23v83WCg9l4sZ5T/zznwBTZlWiTyADz8+1xbdbqJr+jg40%0AFKT5YPnqOjy/pBrvvWGH+pJeRu/Sb/vRBYnJYoyYUI5ZM6xx6qA7AiNLUFMrR5OQxLPPV+GtJXb4%0A/FNHnXMP6MdCdUEvzH+5CvxGEm8sVv7Np2dKsPt3Vzz7vLJy3OG97jh9Xn/eS0dRdeqo4rG4shz1%0At1ST9f1eX9r6Fr30OACdFLeQ4fCJngQak43GqgLkXdsHcaMySZCgMxA68RXYugWgrjgN2Rf/VFwL%0AjV2CnMt/IXzqGxA2VCHr/DZEz/oE4qYGpJ/8EQAQ9fhHyL+xH2xbF/gNmgkRvxr3T3wPuUy5Czl4%0AwUbE71D9o2o55tN/Clz7DAYIAjFzlF3z7uz6SGUeR9++CBj+JAgaA8UJx8HNvK5xTtegIegV8xhk%0AEhGyL26HoMbwkxoag42QiS/B1i0ApEyKhvIs5F/fD0mTau6BrvfVwScMIROoZGWxoB6J+9doXCto%0A7PNw9I0An5uPjDO/gJQrE+GaX0vopFdh5x6IuqJUZF9Sj7XX9/vV9571oJnxP0xTPE765XYHaqKb%0AuHOr4OkTg16BYyAS1uHy6RUgWyVU9qAk+IOp+oUAcM+lIXP9MYPnFeRxIcjjoniP0tCz9ndBwCvj%0A4DREc6Wd7E1tH17Rd/1ToLEM+3o2NExHyheh7HCCova/x9Qovbv7zYStehzXpm4E2aq3iDPTB3ca%0Aun4zy5Zwb5yB/xOvwC4o0qj7+iykwtNafh+0NdLGBtz/6dN2WevGeU98/zMPn35OlUa/e0+Mf/5T%0AnpKkxXtj175G/LCVcgg+WVWH2PFW+G+3G2bNMbzqmasLDbPnUvI//cbDupWOeO9Ne6xYY1xJdm9P%0AuoqDcOmq0rifML0CJRm+KvJBvRkYMaHzOrKiMmUZ4qb8XJXnpvJQhgB1dmLmrIP/0NkojD+IzHO/%0AQtxYp2IcMlhWGDT3f6grSkXi/jUQN9Zi8IKNKnNEz16GjNM/w9E3Av2eWIH00z/Bzj0Q9l4hCpmg%0AMQvBsXdD0sEvwefmI2aucWWkSu6dROK/nwMA7uxehvgdSxG/Y6mK8R80ZiGCxi6q7EpgAAAgAElE%0AQVRE9sXtyDy7Ff5DZiF8qvpxlf/Q2bDz6I2MM1tRmR4HQa1xf9wxc9ahOuc2Ev9ZjbTj30HcWA8m%0Ax1ZNRtf7Wl+SjvgdS8HNvql1ncELNkLEr0Hiv1+AV5GLQfO+UqsVPXjBRpQln0XqkY2w9w5FzBzV%0AnV19ehj6nvWgymP7n1E8NqQTckdTXnIHSbd/Q0bK/h7jXweOMQEGyd2Y/q1Rxr82BAXVSFu+H3Gx%0AG3Bt8tcqO/4yge6u55bAPsrXoNcs5YsQF7vB5Bj9ihPJiIvdAGGpYYbV8KPvqo1dq/sX4TYjQCe6%0Az14iP09Zzjr87fUG3RP47Bugs6kTqty/vmkTvToDK9dq/1uxsSHw02+qHX5/3sbD+DHGndydvaC6%0AC19SKoWDvWVNVT6fioufNpmqRDd7hjUAQCTuVCmxWuElqvfsMKUqUPf5V2sB7NhusGd7gknngIDp%0Aych5tbdMvtfayQs0Bltl551fmad4TNDo6Pfkp6jKiUd5GlWmqzD+ELV7PfEVReJqbWEyxIJ68Cvz%0AIBHyIW6sQ21hChy8Q9FQlgmAinUsvkt9YRbcPAD3kBHwG/w4CuMPmqx/a5z8o1Vey+1dH2Hw/K/V%0A5AiCjrw4qpSnMTv/LeFmUYa7RMhHwU3VLoj63ldDCJnwMgQ1JSi6fRgA5QC5hwxH8PhFyDyn7B2Q%0A9N86iHjUEXzC3k8xaN5XRulh6Hv2MDNu86PwGOQDqUCi0vEXAORSORK+7dwnJmMmazYsLp0yrpPj%0Aw0Cft2L1ytyctRkyoeUr85ByEtmbTiF70ykwHazBdLK2+Bqtidr0nF6Z+qQipCy1TMOtOwt/Rd//%0APQ3Hgbo70xN0GtzGh4N7XlnmM8AqCgAQZjNcMZbKb7++Im1F1rYvEbzoE9CYLPR9fxNImQy1ycqN%0AIY6HLxi2DnCKGgq2i4diXFhRDCG3tCNUbhf0lYyhtQpZM6Wmi0DQPkb4wsXV2PmbK5x6FeG3H1yw%0AbJVlm752BR56B8DXPhqRHoYdgxqKOQ6Aa9BQkKT2rqXOAf1AY7BRcV/1Q7bi/lX4D1WWiRM1ULFt%0AUlEjhPVUSTC5VAIaQ2ks1Zeq1kevK0mHk1+kxRwAlo0jAKidTmiiLMW85mvVeXcxeMFGiBvrUJ17%0AB8UJx1Wu63tfDcHBh0pwa/167D1VO5A2G/+A+nGwPj2Mec96gJrxLxPL8M+Y3ztIG8Npbej79R6H%0A+tr8jlGmk8PxdtR5XVLbaFDNenOR1AsgqW/bxNCIL57QK9NUVGMx47+Z1I/2Yeh/b4Jhq3u3NuST%0Ax1QcgO5g7GtCXMtF9p9fIej5DwEABJ0O5/4jFNddB49Tu6eprAC5u75rNx07gmXvO2DtBs2llWtq%0A5XjtJVssflvZ32jJIjtcjtP+b3PCWONOB5qRWeDA9OBRAbb/4gKCAOh04Mdfefpv6iS4TpmBqpPU%0ARqTPC6+C6eyC/I2aK8jp4qF2AGKD3gWdYOoXbEcIgtDpZitLOul2rVsamSQ0z0fQVKtLUEtb0vum%0AdLz79wq9knKZebt3uVd2IffKLnhGjIFb8DB4RU1AypGv0VRLVevQ974aSnHCcVRmtO6Uafi8+vUw%0A/D17mMk7ngWGFRP2/o4g6ARq0rhI2HwTtRlV+m/uhBTmXsAjE1bj6rmVHa1Kl6Pgj+5jhDoN7a1X%0A5u6L29pk7ZuzNhtUZtVlZLAiIZgAgcmur0BCisAk2CgX5eIe70yb6NfeiKrKkfr1e/AYNQ2uQydo%0AlZNLxMj58yuI67tuY09DGDetAheOecDDnY5tO/gI9Gfgg7ftMTKWipuPGFSK8hxfpKRJsGd/I957%0A0x5BvRmIGaVaMSvlphemPsFFRCgTe/5QrxRkCP8dEWDdKkfEjucgKUUCZyca7mcYb0McOibA5ZMe%0AqKo2b3OwvbGL7Ieqk4fhMGgY5EIByvcdh9fcF1C26w+j5nloHYCJfd7udMY/AFTl3oF72CNar9fm%0AJ0I6ZBY8I0Yj96qyQZJH+Cg0lBvXWKx5R7vl84o07V+mDt7aW5DT6AzIpaqlM5vj2uUSkdm774ZS%0AnnYJ5WmX4DNgKiIefQd3dlEdGPW9r4ZQX5oB95ARKEs2/bRCnx7t/Z7N+XYAOLZMJJ8sQ+hoN+x8%0A6y4IAlh1exIOrknFrJWRWDnoNEg5idf2jkDisVJ4hthBIpTj8BepAIBlVybg2Pr76D/NG9tfoxJv%0A3zkyCimny2HrwgaLQ8e+jxPx+MpIhI1xw5nNWXjsk3B8MeIsZFLTnLL8E1l6G7t1JZxcgiAUPnxH%0A0JagMbt7ND0K+1R/I5/E13a0qQ618XlwGqw5+bmZsJWPI24S1XNilNMzOFml7PfQ11a9G3xXp+LK%0AMVRcac4tIcB0cAIBAuJ69UpL3Zm798TwDSvB7m0uOHfUHYVFMny3RVlko0lIwtmvCIf+dsfKZQ44%0AeUaoVqXHwacIh/52w704L5w82wRnvyKTSm+WlsuwcHE1fvvBBXa2NGTlSDB0nPEJvAteqUZ9Sa9O%0AnfyriaZCKmzY/fGnFbH/NqF9dd2ikYfSAXCy8gWDpl63Xk7KUMpLRZOkXq3FeXvRWFUIUibFoHlf%0AIfvSDkhFjXD0CUd9aQZ4FTkgSTkS93+OmLnrIagpRVXubXhHTgDH3g3JBw1LWGqGlEnhN/hxlCaf%0AhU+/SQAIFN4+pCLT74kVuH/yR1g7eSJo3Iua5yHliHj0bdw/uRkMtg2a6pT/mLjZNzFo/gbkxe2B%0AoLYMNq5+8B04DQkW3OG2dfOHa5/BqLh/BTKJECwbR3hHTlBJ5tX3vhpC5tmtGLxgI8Imv4aiO0dB%0AZ7DgGjQEZSnnVV6zLgzRoz3es5bs/fAeGmvEiN9PfVg//VV/rB5yBnIZiZLkekz7MAxH19/HlmeU%0AJx/rUqcqHABSRiL5ZBkSj6nGvp7dnKWQ3fdxIgDg95fjUZnDR1V+I6If9UbCYfMrGXRFWucAyOVS%0AXDnbPtU8uhtsd3vwsyo6Wg2zcRmtfYOlmbZ+nWnL92PkaT2nAC0On1sn/4rlnbeMomUgIemCO/0M%0AggU/60g0SLioEusvy9nbegByBepllAez52P609o7yMtkwGNP6XbIZz6rrAjU1240HHwuK543nyYA%0AgD3DFVZ0O0QO1Zyrd/CoAAePag7J2767Edt3N+rUAwBCg6lN4NT09u3sbS52UQPQlJsNSbXyvZQ1%0A8o2e56F0AAb7PKPyXCTl40Lelg7SRp3buz6CZ8QYBAx/CjQaA7zKHJS22HWWyyS4/dcHCIldDN+B%0Aj6KuOE2tXKch1OTfQ1N9OaJnLYOIX43bD3bLm4nfsRShsYsRPXsZ6orTcPuvDzTGpt/+6wOETnoV%0A/Z78DMIGLlIOKZNe86/tQ+X9q+g9eh449m4QVBcj69xvRuuqi8bqYniEj0b4o2+BRmNAImpEbtxu%0AVOfeVdVTz/va+rU1P2/53sbvWAr/YU8gbNISyGUyVOfeNtj4N1SP9njPWtJYo1rZxNXfGhETlIlt%0A945Shv0XSVOwf3kSChNUd6q/HHsez2zoj/Bx7lg1iKpIUlvcpLje1KD8cK3MoT6kpGI5GKyHtwhZ%0AT7Kv5fB5ZojGGvVdCbsIb70yGV8cbntFDDyQ85oxAGWHE3C1dj+muC4GV1wIa7o9ZKQUWYL4ttWx%0AB6ORkmIIpIafMIbYDtXoAJyv0m78W5oGaRUapG0b0nnhmAd+/dMwwzmWqZqcf06yD3J0zEZxwfdf%0AwWHICOR/Q1UYtI2IRtWJQ3ruUuehdABohGrse2cy/ptpDmXRBknKkXH6J43XMs78rHicdUEZE5Z7%0AdZeKHI3BAjfzBriZ2pudZJz5ReW5NkdDmy4AIKgtVXEKWmOK89ISUi5DzuW/DJJt+b7aTx6hErZk%0AqB4FN/5FwY1/NV7TNIemMX2/X33vWVty6bdcOHpb4eqf1M5LcyWHxlox7h0phY0TSyHbnNKw94N7%0AeHJdtGI8dLSb4rGVfecLtetIgsNnwttPWTVF2FSLhJtbIBbxwGLbwcUtHGXFphcSeNiwC9dvPHd2%0AwlfP0itTdSlDr4wlqL2Vp7UHQjN+LzyCssMJkJBClRCgHtqPAQ6TwCBYKBflwJXlh4R6qj9FrNtL%0ASONdRl+7MTjD/U1rDiAA9HeIBVdUgCj78ThZSdkNzixvlf/XiKkNIBu6I0a5PKuQA4BHnJ9BhSgX%0ALJoV6AQDSQ3n0dduNNzY/sjixyPcbiTOcf8ACTmGOM0EV1QAEiToBAM5jVQpy3Gu85HZSpZBMOHN%0ACYGUlKBUSFUtjLQbC1eWL7Ia4xFlP05FD2NpDjuSSEm8v7xWj3TnQ8ytAPfYf4rn/DTTmhM+vFtw%0AD7hRtEu/ULtBIOrJZQaMtZM2LCZ8N70Pv58/BcPFAQDg/vYcAADNmgPbkf0BAH5bP4Pt6Bj4//k5%0AGG5OWsdYfp7w/3013F59WrGGw8xx8P3+I3itfk3rukwfd1gPVOYreK1colVnh5nj4DBjLPx/Xw1O%0AaIDyntWvoteW5aBxqNAv93fmwnn+YwjYuQ4BO5VNzDw+egF+Wz8D3c7GpPesO5ByuhxyGYk1dyfj%0A7YOPgMGmHOZ7h0vx+b3J6BurPB2wdWHj4/PjsOr2JHBzlTspa4adwScXx2PpiTFYEd29GgWZw+hJ%0A6wCCwKXTn+DSqY9x6dTHSLu3C8PHLEOvwDEYPnY5KsvumTx/yOQlGPT81+gz/vk2ke8IBHn6mwgN%0AO/x2O2jSdjAd2768qKFUnErWK6OvWlAP7UNiwzkUNd1XGP/97CfiLHcbSoSZuFa7H2G2I3Tef6/+%0ADEqEmcgXJClKnzcb/DXiUsVjAGiUaT5ByGqMRyrvMrw5yh5Dt+uOokSYjjt1x+DFoarksWlWEMga%0AkC9IVBj/ABCvQVZKSsCXqRvmN2r/Q4kwAzdq/0OgdT+97482HHyK4OBTBFd/00qOdwZcJk5Fr1fe%0AAgDQOFYg6HQ9d6jzUJ4AtKRO2JlikEkNXQQ1jbUP/r+vRv48w5yPxrgE8C/f0Tnm8cHzKHhxJdgh%0A/rCKDEJTSjYcZ45FwYsrwfL3AieiD4RpORrX9V73FgoWroDdxKGo2PCnVj0cZ45F8dtfof7wRQTs%0AXIf8ecvg9dlilK2kTiiaxyq/3QWf9W+j5GNl2TaXl2ahctNfICVShVxXZFH8QmwbbNhR7e531I95%0AAeDaX/m49le+ytiJjek4sZFqknNrHxVHyqsSYf34C2r3C3lSfDn2vMrYwdXK5lwlqfUoSdVcTq47%0AIxHzkZWmWmaX11CMS6eXYfSkLywSGnT7z/fBtnWGtbM3BLVl6PfUZyBJGZL+0Vwmzlj59ibr65Po%0A9+N8nTJ0KxZGnHof16d9A1LatZqq0dj6v4YrTug3yi1FzTXjikl0R4JfXo68PZsh5TdolfGe/DSc%0AooYpntel3UbJ8d1a5dsCsbxJ5bkNwwEebOXpTalIe2icG8sPQTaDkMq7AgbBBJXcYVxRhia5snSm%0AhFSepvOlD4pZkDJFxMWV6r/hzPLBJLdXkNBwClxRgVZZbQjljYr/s2kP7yZd8OcbUX/rGjh+AQAA%0AUiKG19wXUbrjV903tqLLOQCRT30Ctr1q6ag728wLIWlrQqe+jrrCZAgbqlBffB8gScQ8vwGZJ39G%0AwMinkXLgf0ZVfGHbuaDX0JmoyrwFz8gxSD/+Izj2bnAKiEZjVRFsXHuhLOmcRrlmkg/q7/orKdWx%0A89aqwwcpU9e/9RjdyV6x295wMg5NKdloSqKO96TcWlj7emhdl3eOSuh1WTgDvLPaO/U2JWVCxlNN%0A/mGHKBvciAvKWt+iwGZIFOzGDtZ6vYcezIVOVy8+AFBVtMQi45O4NEPAJ2Yaci/vhFvIcKQd/QYS%0AgXZDxnj59oWfaViODUEjMOLEe2hILkbye3vaWCvL4flYf70y3LOp7aAJRVdzoNoCloMLQpesQtav%0AazVW+wlZshJMWweVMceIQbAPisL97z9pLzXVyG1MAIduh3xBol7ZQOv+uF57AADgzg5AKs/4crpu%0ALD/FYyah+bOtJTXiEpzmbsUkt5dxmmucsQoAAdbRyBckobf1ABQ33dd/QzelqSAXlUf+hcPQkQAA%0AUiaDde9go+fpcg5AdfYdlCWY1vq8o7B29kbGCaXxTdDoKL17ErzyHCT/+yX8hz+BguuaY8o1ETJ5%0AMZL3U4Z00ITnAQBOgf1QlngWAODRd7RWOWNgerupjdFdqXAemyGRIMXGZc6Li8pR+sn3qoMaauJr%0AWrdmxxE4z38MDaf1dHjVMJ8wLVfxmOXvpXgsF6nqL7iVgqpt/1mkX4Cl8B7shd6TAlByswwRT4fh%0A2CtUOE3sxvHIOJgJpz5OSPwzGc7BToheEIniG6Ug5ZT+dj52GLZ0MDIPZSFybl+Ve+lsOu5tS0JF%0AYqVCvoe2hyBoGPzIe0hP/geNvDLQGWx4eA1An7DHcOvKBouswbSypRrKkSS4Gddg7eKL6CdX4M6O%0ADy0i3xFkrj+GkI+nGSRrH+WLkWc+QFNRDRJf29EmHYItiXus/vJ99Un6K7e0N7bBHt2i+lJr7IOV%0AuUyajH+73hEqxn9t4nXYBUeCYW0HGosN18HjUBWvfiraHpSLcuFvHYVJbi9DIKvH9doDkJFSTHFX%0ADZs9Wfkz4uuOYqzrfMhIqSKEqJk7dccR6/YS+NIaXK89ABeWLwY7PgYAmOK+BBn868gTJOIs93eM%0Ac10AGSnBqcqtOnXr7zAJHuwANErrcLZKd7PGlvpGt8hPqBaXINbtJZQI09s8Qbgzw7BTdT4JJhOi%0AMuOjWbqcA9B6999cCILWDvXWLW1gEbB29gEApB36BgBQlngWg17YCBGvRmH0a5IzhsKXV8P3u49A%0AsBgo+eAbyPkCNCWkw/+PNSj/YiuYnsb9Lrjf7YLfL59CLhCi5KNvtToQmtYFANtRA1H4yhqjX0f5%0Aut/gtXIJGJ4uKFz8uWK8YsMf8PvlU0jKq1G2cguqfjsAtzefg/XAcPCvJqB62386Zm0fpvwQi9+H%0AUrW/h76rPJ3glfJReKUYhVeoGMbRKx/BwXlHAABjVj2iuPefWdQOz8QN41XuvbGxJ8m0I7hy9lN4%0A+w1H5MCFYLFsAQA1VZm4evYzyGRiPXcbhqSJh+rcO2Ba28PGpRf43Hxw1ZrXmS7fEXDPpaHPW7Gg%0AW7P0Cz/Aqpczhh15ByCBjLWH2y2J1lhs+rh3tAomwfF16pYOgEPEQADQGv7jN/slxePUr6ka7Djz%0AD3wfmweHsIHwGDO9XRyAhHrNG6EFgmQUCFRDxjQlzJKQ42KV5uIZXHEhznCVleeqxcUa55CSYlyo%0AUu1NkcpTlvWsl3JRL6VO9O9p0FebrLYEX560WkWvhxWSlMP/HeqkyX3Gk3AYMgLZq4zfsOlyDoCT%0AfyRcFqmWazQ2BEggqYU1k9rJ7us+GSkVJyymnyaEDVVwDxsJEa8agtpSSAQN8B4wGfzKfCoE6D8q%0AHIeg0UHQ6GCwrSEVCbSOZZ78Cb2GzkR58gW4hY1A3uXdoNEZyLu8C9U5ytKXmuSMQd4kQvHbqqFC%0AdQfOoe4AVbJSlEMZn5qMck1jkvJqFQMcACq/o3SSC4Tgx93Tui5AJQfro3k+ACox/GWr1T9Q5Pwm%0ANX24mztX6IC2wwhhXat62xoaQxM0Ai4hzgCgcA403tuCwN1rjdbRUPLmLG+zuS1BW772ik27ILid%0ABgAoLbyO0kI9J1kmknmK+jvnplMGfJ2ACh0pvHnQIvIdyY2Z3xnUqVYNAghdMQOhK6hwotSP/4GU%0A17Xq1Zv0utsYpp2VWfdPuqhM3C7cfw/pP2ivitb6HrlEhrOxP5i1vjasvQMAUDH9rWG7KAsg5O/9%0AUeVa8dGdcAgb2CY69dBDSwq+XQ+WuwfsBwyBlFevaAZmLF3OAUjYYX5i5rXCHZjYh/og8bWPanMH%0A4P6Rb9XG7mynvLXkf79UjJFyWYvde+1jIn4Nss9R5T35lfkAgKCJi1B67wysXXwRNPFFJO1do1Gu%0AK8Ly94Ln8pdR+PLqjlZFJwSDDr+fl4FmrV4hg/vTfvCvaE641cXxV05i1IoRKL5eAkGV5qYnAHBl%0AdRzGrBmF4mslipCe40tOYdjSIUjanozwJ0NxaeVVo9fvoYfORFzsBow8/b5aDpKh2IZ4YuiBNwEA%0AZYcTkLv5rCXVe6hg2HNAJxiIdVkEADhZ9QtGOT2LK7V/d7Bm5kG3pk7mRNXquScBz7yueNxYZFgD%0AyR4sQwrvYker0KkQV1ag6tQR/YI66HIOAECF7bTc8STlxoXwSOUilPMz4GlLdV6cEvwhTmV/3Q6h%0AQG2HjZs/SJkENDoTLGv7jlbHoogLykwK/WlPCDoNATu06+j26pNg+rih9m/j8lcqkipRkUR1Vsw7%0AV6AYv7dNte5vdWYNLn1GJXHlnKRyHvhlfJx9n6rEU5nM1XpvV8B9wXw0JqegMYFyopiurvBY/AqK%0A166DbUwM3ObOgai4GCx3dxBMJvKWvq+41//zNaDZ2CDvvc5dLKAHw4ib9DXCP58N52F9zJrHa8YA%0AeM0YALlEhpT39oCXrr1AQA/qEDQaRjk9i5NVv2CK62IAQH6T/uTTzo6skQ+GrT1obPUTDsYD56Dm%0ArvEJsz30YCmC13yNrM/e1y+ohy7nAMQs2ojK1MugMdhw9O+LnLN/gl+huVW0Lu6VHcJgn6fhYh0A%0AAJgc9D4qG7ORUHawSzoCCTuVJyO3/zD/D6MH4/D7Wf/JlOOMMUY7AD3ox23uHJ3GPc3GxuhNgh46%0AN/c/PQC6DRtD/30DBN28djY0Jh3Rm+cBAAq3x6FoZ+fKf+jMyEnVikGOTE8UCbt2dRZ+QSYc+w6C%0AY3iMiqHvM1XZCbbsfMfnhxkCCxz0Y4yCA+EMHlmH+7J4NJA1anIECETSh8Od5gspJCiR5yJb1rWd%0AOUfCDd60QDgSrmAT1qCBDgkpQhMaUUNWoEpegnpSPcnbHHrRQuBJ84Mt4QA6GBCRQtSSlSiSZ1p0%0ALV6KZX43Xc4ByL+0B9XZt2Ht6ouCq/vQ98mPkbp/vUlzpVddQH/PmbBhUXHS7jZBmBykNJ6lcjEk%0AsiadnfQ0cTlfdzZ8RxPw1zpIq+pQ/K5lOs0yPd3hvZp63woWd57KIfpwe20heGevQphp/lEuzcaw%0AeFiboZFovJmiX7AHg5GLROD06QNhjvrvkRMYCH58PEQlpbAf9QgarvSEQXUXZI0iXJuyEXbh3oj+%0Afq5F5vRbOBJ+C0f2hAcZyNXavYrd/8muL6NClN+xClmAymsn4dh3EKy8/EBjsiCXiEFnc+DYlyrC%0AIKqp7GAN1YllKp2TMxIqj60vfRi8acqeAPaEM4YyJkMCES5KDijGvWmB6EtX9jNggY5AWgQCaRG4%0AJT2DelJ7tZ0+9Cj0pkWqjDWvbyi9aCEIo8eYNUcz9oQTBjMmgaalxy2bsAIbVnAkXNGbpqy+VSbP%0AQ4rshlFryUE5vwRoGMucDQbUcxQ5hDW8iAB40QJMXkcTthFRZs8BdEEHwMEvAtXZt+E34kmkH/4W%0AdKbhVSGamRJsmJHKoLHAoBk//8OGpLwSBYs/hP8vlnEoTMVv81oUvtm5E01thvTtcQAsTMEny+D/%0A5TrQ2Gxw9/wNfny84prbvLko/t9XIMViBG78uscB6Ibw7pciLnYDbIM9EP3DfBA00/IDWtIcHpT7%0AwzmUHbqr/wYTMaaqUWdEDjlOVv3S0WpYFEm9coc8/G31zcXs3zX30GG7eraZTsbiSnipGP8tYYKN%0AAYyxSJBehA3hoGL8t2YII9ZkY7y9Gcd8UqMRbggeNH+TDPNmp8pQvGiB8KQF4KzEvDyZ+vjrCP5i%0AE0TlpUCL0+3CLZuMmqfLOQC556mSU2V3TyLk0deQvLftKnf00LUwpEpQW0DjGP4lTnd20C/UgfAu%0A3gHT2w0sbzfQbM2r8tGeFHxChWB5vfYaXGY9joJllCPIcHJCwPovdd2qQOW123BMTjTtoWPgZ1Xg%0A2uSvQbdiod8P82Dl52L2nL3fmIDer4/H9enfQi6SWkBLVTQ1UOxKWNMdIJB1v47ead98iAgNJ+SF%0AB3+HtrLeXhNmA0CHhxC7El4YwBirVwYARjAe1TvfQMY43JV2TF8DQ6CDjvHMp82aI0GqvwKV+roM%0Ao4z/ZggQGMucrXIKYyz1t+JQfyvO5Pub6XIOQDP1xemoL07vaDV60EOvb9dAUsEFKZGAHeiHwtcp%0AQ83/l68g5zdCmJkLq76hEOUVouIbKnTK74d14F+5AbqjA6wHRqFy8+9oStH+u+aEB8MqnOqC5zRb%0A+YFWe+C4Yi1RVh4INgssPx+NYUquL88FSBJVv1FlRL3XfACCoEFaXw9OUCAKlnykdX250PD67dIK%0Ay8YcWpqqrfo/lAgGHUwfdzC9XcH0doPNwHCwAr3bVC8Zjwemi7PiOdPNDbJ6dcOjbMsWBG6iygSz%0AvL0gzM5G2ZafAADOM2fAbsgQ8G5p7oFgyGsHALqzPVjebmA++LGfpH0HTRc+fiPAYKpWjCrIOW/S%0AXO0JndMxjrahyJrEuLuIajTk89RgBLwy1rwJCQLDj76LjHVHUHXBst85hjoVcbGWaRJnaSa5vITT%0A1d2vLjspkyL16/fgFDUUNgGhEFWVg3tdd/6WTa8gAEDRQd1NrtqaZuM/SXYVFXJlA7mWYUIAtbsP%0AACRIlR1pN5ov+tNHKZ67EJ3nZKM14fTB8KUFabxWQ5YjRXYDIrJJ7ZoD4Ypgej84Ee4KWWMZz3xK%0A8VgOGeKkRyEk1Sv1+dFCENoqxIkJNmwIBzSSpjnPYq5lwtC6nAMQMvVVZJ74SfG894SFyD233ag5%0AzuSol+VsbwL+WofKTTvg/u58xU5j/vxlCNixVvG84MXPQEqUXxC+33wAxoNOvC0RZRWibI16nXum%0Ajwd81r+tMla6YrNWneynPgLnOao7AsK0HJR/uc3wF9YC2xGDILyfBe4vVIgYMbYAACAASURBVLMR%0AxxmT4DT7UYVhXrp6I2QNfABQCR8iGHTU7D2sGNdl/AOA8H4WhPezYD95rGLulrQ0+P1/Uj3SJcVi%0AuL74LEixBNXb9wEAmF5UreeST6mjXufnZsFx5mTUHVLtlmgKvIt3zJ6joyGlMogLyiAuoKqmkCIJ%0AnNvYAag9eQr+a79A/fkLIOVyuC96EaUbKUPfOioKgmSq8Q2nj7IyjNu8eaj8/Q/lHEeOwv9/67U6%0AAIYiq2lAU00DmlKonANTHIAxk9ejrPgWhAL1hLzOjjEnXh1NyT/xKPknHjQ2A+GrZ8ExJsDkuUKX%0ATYdNoBsKfu+pANNMsahzNlezFLXJN1GbfNMgWUVTsE5AHclVMf4BIF56FoMZExXPHQiqkWfrcBSu%0AvBigt72O5sIEW6Px3zrHQRP1ZBVuS6l+RnQzzWAuWYJ70starxfKM1Eqz8M45pMq40MYE3FB8q/J%0A6zoMGQGb0AjI+DxUnToKmaDR6Dm6nANQnaX65e3op7+Nemtkcst03DQXtzeeQ/E7XwE0Ar7ffAjf%0Abz5A5eY9ENxORcCOtXB/dz4qvlIaMAxXJ9TsPIqmpExIyqjEHM9PXgInojfsJg4D72yLGDaCUBj/%0ARa+thYzXCKu+QfD+4k2NujhMGwWnZ6ei/vgV1O6h+iI0OwTea99E6XLtjoM2bIYMQP2pi4rnvMs3%0A4LXiXYWR3mz8q2Hh0AurvqFwnDkZDHdXgEajfh7EzdmMHAybwf1R8OrHCnnbEYPA9HBTcUpEuQWA%0ADgdAxhOAbmetVxdher7pL+QhRt7UhLLNP6DXqpUgCAIVv22DuIzatbEOD4Pbc8+CYDIhSE5WVARi%0AeXpCUqVMYCPlchD0zvHNVlOVgcxU04+AOxKmo/6/886GXCRF6sf/AAAcYwIQsfYJk6oH+T43DLy0%0AUtTc6KkBDwBsgoMproshJSUgHyRFnqs2bkOuB8ujKWSnjuSqjTWRmo3GCnkhPGh+iucMMCGFxHIK%0AWoDRzMfVxsQQ4pLEuApNMpge2ieFRKfx31KOS5bAjfBRjDFg+kZK8BebwE9JRMOdm2DYO6D3x6tR%0AuudPNN43Lr+wyzkAXgMmozqb2kWl0RnglXfdD2KCxYS0RnkExHB1giCe+gWSMjmsooJV5PPnq5ea%0ALP/yNwT8tQ5OT8SqOADu784HABS88BlIKfUH3pSajcpvd8L9nXlq8zg9OxVN9zIUxj8ANJy4Cuv+%0AoeBEmFZvW1pTB4azo/L1OTlCVlun9z7ur7vgt+VLyBv4KH7fvOZf1jHRcJo1FSUrqN38Xt+p1uoX%0AZeeBbBLCY+kSVGykTlFkdQ3gXb6Bml2GG2iFr36JwJ2f65Qp+fA7I7XvoSXCvDwUfrZSbbxq3z+o%0A2veP2rim0qCdpReArb2PfqFOiiWSbDuSujv5uDZlIwgGDf1+mA+bPu5G3R/++exOG5LT3iTwzgC8%0Ajtaih9bIINMvBCBHrrknTA1ZAQ8oHQA7wgm1ZOepfkR78F9rjDX+zeWyEeslSq9iIvMZi6wryMlC%0A2d9KR7vuxlUErfwfsldrD1XWhHkFlDuAsoRTiFm0ETGLNqLf3DXIOtF1KxA0h1AoIJXJRbK6BqPm%0Aap2waT0gjJpSqurdCu6kqd3L8qfCN6q3H1a7xrtItUPnhGmuKKCLml0H4DJfeezl/s7L4P68Q+99%0Abi/PRdG7K1H8MXVyYQ40aytIyqkPLpoVBzSOasy1rLYBtQeOg25jDbvxjwAAGs5dgd3oYSCYVKwz%0AwaCDZq0nIVYuR/6CzyAXCNUukWIJChatgbi483yAdjcClj2pcZzGYcF5Yj+LrtXv6Aqz56ivzcPo%0ASevQd8ACRPSfp/jpof0gpXLcW7IdcbEbUJ9YpP+GFsRsf6mNtNIMwegcJ1c9dC8q5Zr/7gWkqlfH%0AJjpXQYgw+iC1sWJ5drvrYaijBQAk1JPDaSbGWjGdnFWeEzQaBDmZRs/T5U4AqrPvKE4Aujoyvqpx%0AK29skayiodCA3bghcHlR/djLXKz6Ujv8vt98oFWG7min9Zr/T+upsBooY/kLFn8IUiZD8cdr4fPl%0AMhBMBio2/gxpda1OXQg2C6REApc5swGQ4ESEgnchDvXHz+l9HWWffwPfDZ+CZmMN4f0sVG7+Hfwr%0AN2EVGQa/H9eBd+4q6o+e0Xhv6ZpN8PvxSwhTMyCp4KLw9WXwWLoELD9vCNOzwf1J/7E2KZWh4CXd%0ApwA9tA356/ZruWJcD4/2orw4HuXF8foFe2gXUt7/GwSDhmGH3wGNqf9LmeOtnotlKjKhRG9itdv4%0AcFSe7nzlg+kEE6OdngGbZqMY625lQbsTUkhUSmVqM2Bbh8WYGydvaXxo6lEJ92Xt+3laRZaaPQeT%0AYGlMUtaHqKwEfVashSA7E3Q7e1j5B6IhIR6ezywAAJTv1b/RCnRBB6A1HlFjUZF8saPVMA254caJ%0AywszYTd+KJqSMlG775TK6UHAX+vM0+NBLGzBC5+ClBru0TbTMn6+NbK6BpR8oq5f60o8zc+9V7yL%0AwjdXKE9DCAK+X31qkAMgLi5D8QfqBniz8b51rzteeUa5C8/domrUF77+ieIxKZWi/H8/aFznTkEv%0AxPgXKR7/u4uPdctUHZsP1zjhq890Ozum0vp1dDWC1i9A/Y0MiEpr0BCfDZAkog8vR+7ynfB9axoy%0AFv8EUk6i756lKPrmMNyfHIG8VX9DJhAh+sDHyFm2E9YRvuAeeBDyRgDBmxYh611lsnq/I8uRs2wn%0Aer0zHRV7qKTNyH0fIH/tfvi+OgXpS6hCApF7P4AgswQVf19FY1oRQJKI3PcBGlMKUXM6AW6zhiH7%0Aox3gBLjD/ckR4N3NVTmpM5WaKuN3a3poW0ipHNcf3YTo7+fCLlx/UnuveSMs0jW44ngSvGfH6JTx%0AfDS6UzoAo5yexoWanYh1WYQz1dswyunZjlbJIvR937h66q3pTAnBLdG0C61ZrnNunHQmyuUFZs9B%0AwLRwyoa7t9BwV5kPa6ql0eVCgFrjO2R6R6vQLtiNHwoAqNjwp3rokJkI7+cBAKz6h1l0XlOoPXgC%0Afj+shdPT0+H60hz4//w/lK83PgG5vWh2BFrTVsa/sTz3ovaTm46CE+gB7sGbaLiVBZAkCAYd5X9d%0ABD+5AOkvb4HPq1MAAKKiKjTcykLemr2wH0Llw4i5DbCJ8lMa/wBAQqVaFgDUXkwBP7kA2R8pd0Ia%0AbmaCn5iHjDe3wv2J4Yrx3E93ozG1UGHYN9zMRN6avai/kQmbCCoO1u/dGSj8+iBqzydZJEndxS0c%0AYyavV/yMmtg1To7sI307WoU2J+mtXZDy1EP5WtNr7nC9MoZQfvSeXhm7vp0zZ4R4YEI0yamQ1fuN%0AptUmJ5jGmSJdvX9CW9LZknW7K/Vkx5X0bsxI0/ljKF3mBCB6ziok7V6FmEUbO1qVTgXdzkbjeFNS%0AJqyiQ0Aw6Cq7+pzQADVZUXYhAMDt9WdR8MKnbaKnoQjuJKHwjjIxqbkuv6VY9KY9XnzdHq/P5+Je%0AvAjOLnT8tt8dNrYE5j1WAW6FDFv3uuP6ZSFeelMpBwAHLnihSaD/i+dOQS+cPiLAJ29QHxDa5tt1%0AzANhkVQlAG2OBABs2++OkAgWfvmmHjt/5Wl8HQCw/aAHfPwYmDGqFIJGEl9vdcW4yVZ4f6Wjyhq7%0AjnmgdzATLDaB29dFWPxsJb762RUfLqmCnT0NoyZwcPw/ARa9aY8n5tqiqkKGBTMrAACDR3Cw8VcX%0AlJfI8PQk42snA9Cwg05C00aItLZRcbnZ6E5fvAUEg4a+O99F6rxvdKxB/a9lpReCQYdVb6rEa+1F%0A7bupLeUy3/71waBlE1/7DpiPS6eUJ2d2Dr0Q0W8u0hJ3WXQdS+M1Y0BHq9Au3Jy9GSPPaA+JBACC%0AYZn9s6Yiw0rBEjQCpBGnxu1BloAKu0jmXUSsyyLQCYZJIUAcV1uj5JvK2zbzuOLSEZ3XCToDDBs7%0A2PYOB8tB2XAudeNSi5wQmoPcwF3+7kRHOD1iUv8mQWenyzgASbtXAQBS9/8Pwnpl+IO5DgGNoGOA%0A1+NwszGt0o0mTmapdxA0F3mTCDQrNth9ekGUQxly7D6+8Fr1mkb5iq+3I2DHWvj/8bmiDCi7jy88%0AV7yiUb76j0NweWEm/H76FOVrt0JcXAG6gx1sRw2E01OxyF9ofuJjZ+DfXXxs29ygCOOpqZZh9jjq%0AROVyqg9G9y0BAPy3h48/flTKrdzgjCcnlEEupwx8XcT4F+HLH1S7kLae77kX7TDvsQqQJPD9djet%0Ac/UbxMaXK2qRna76Adf6dfz+rzsWPk4Z6c1j779ShX1nPPF0rNJQb7nuxq2uWPpKFbSx6A17jAgt%0ARmgEE4NHcBB/TYif97jpdFYMQVRWA9dpgyAqr4UwrwKSGj4854yB4H4xFQK0RL2nRTNeL0xAfdx9%0ASBuUcZMEgwaCyQDDzgpSHjXuNC4SNafvwef1qeD+ex0AYNc/EDXnEkG3YkPC1Z5kb9c/EASTAe7+%0Aa3B5NAaFmw6h6NvD8Fs6E7w7ORYxwrjlySrPefVFcPWIMHvetsZ1XMefErYXpFRuMSNfH3KRBDS2%0A7jyA4I+nIXPd0XbRx1CKhVSPlnopF2eqjesX01TBg5UHdULpOlx/kQmXwf6Kx/wc9ZKWlqQq3sDO%0Atw8iUx3CBsL3sXnou3RjJwj/6VxOYnsgJdvfAegOjlaXcQCaaWn8AzCrClCM9xMWNfzbksLFaxCw%0AYy28Vr2qMl72+S9wfHy8WslQkCRKl2+G99o30WvLcsVwyYeb4POV+gcU7/xNyOoa4P7ufHh/qdo8%0ATFqtv3RnV6GuRvUfLZ0B/LzbHZH9WWCxCa1yw0ZzmlsHWGTdhFsiPDHXFveTxbh0WnsSUOJtEZa8%0A54Ddx+wxaXCJYp7W8/UbxFY8zkjT/mHYvO7hfY0Y8ghH7XrLje5rl6gdjtJiGfqEUsbJ6L4lOHPH%0AG9cvC/HZu6Y1scp6V71TZtLjVJ5I+stbFGP5X1KJvbJGIWovUAZz2R/UN27Ga0ongZTKVeL/ASBx%0A+lpK7lWlXMpz6psFKc+ol3NsKdeYXgwAaMqtQOHGQwB0nx4YirtXP9xP2qN47uYZjbIiHQ3KSGg8%0AJWkJjc2EXNRz/G8pqq9lwXV0aLuslbXhBEJXzNAp4zYuvNM5AABgz3CFDzsETXI+8ps0l5XUROnJ%0ANPRZSIW2GlJaNmLpeMXjgv36w6bak/r0u2A5ucJ95BT0Wfg+crZ/3dEqdRk0lfM0FjrRUyXLFLqc%0AA9CahlLTkukGeM3qUOO/dU3/1s+L3211ikCSGvsAAFBpFtYScWGZxnu0zSO4e1/rte7KkSveeHQ4%0Alc2va2f/1lVhy/5hZpOeIsbwMRykJoqRmqi7Md3Pm+rx86Z6XMvwxYjQYo0yt6+LFI9DI5Q7iUKB%0A6m5Q87piMYlREcq5vHyoD9AJj1pBJKTu0fRaG/lyxMaUYs6izpdb0JVIuLkFYyYru1I3NVbh1lXt%0ARgMvowx2YV465+w1d1ibdqkN/uhR/ULdCFJifEEEU6m6lIFQAw5Ze78+Abk/6i+I0F5E2I4EQCBX%0AkAAruh2muC42OAQod/tN9JoRBZYT1VguavlkJK/V3GyRxqTDytNe8bz+vonhh20I9/ppuI+cAo5b%0A23ZF724wCbZ+IX1zwPw5Hka6XBJwn4kvmD0HQdDgYRusX9AIcmqu43T2pjYJ/+mh7VgypxJx6b5Y%0AvclZp9zKpTX497wXdh3zQEEulXD6+gcOuFPQC0/MtVU4D3NfssOdgl6YNN1ap0NBowFvfEjdv/Z7%0AF61yffuzcC7BB8dvKB0VTSx+thJ//OeBcwk+GBddohh/YyEXF5J8sOOQh9q65+/5wMaW+gi4cq4J%0A17N8kXlf9w7y1r3uuJnji97BusMVetBNQ10hLp36WPGjy/gHAO45/Yldvs8Ns5R6GnGfaHzX9a6M%0AXUT7GnLVcVl6ZbweH2hSB+O2wocdhjT+VQjljaiVlCOZf9Hge0k5iWsvKnNevGLDELF0gpqctY8j%0AJp55Q/G8/HxPBa3uhC3h0NEqPLR0uROA+qL7Zs8xwEu9lv7N4l2obSpRGZsSTJWmzK6OQ3aNanUD%0Aa6YjHvF/ETSCegsDnYYgq7rtdt96MJ+WpTOb49gL86QYGUbthK98r0arHADMGqtafenHDfX4cUO9%0Aytiu33jY9Ztqgpqm+eLzlKVEf9qtPQcg9Z4YEwao/l1q0++FWRVq9zfUyVUcgpbrAsDa712w/K1q%0AbP22AVu/bVCsCQAfLqHyA3gNchz/T6C2dg+WpU/oNORkHNN4rfJ0Cnq/rm4ctYZhy4GUb/nktMgN%0Alulg2ZXgeDnqF7Ig6asO6k08BoARJ5d2mk7E1+sOwN8qEoVNqWDTbBBqPQwlwgyD7xfXClB5NQfu%0AjzzoRTM9Er7TI7XKkzI5ktac0Hq9h/aFtEDCswuh+2Szh7aj82wlGIhT735gcIyrGNAad5sglecn%0As75SM/5bwmJYq40JJHU4nb0JOTVUgiGNoGNSUEcn//TQVXhhVgXO3/PBhUQf7NvOb/d143N74ec9%0Ablj+VseVMutBFd+AUVqvyQS6w8SaGbxPc1EAc7AL84JDfz+Lz9uZcYwJ0CtTdyff4uuW/mdYk8vh%0AR9+x+NqmEGAVDTu6C/rajkaQdQwqxfmItB2DSNsxBs9xb8VR5O2+rVeOn1eNMxM6b0logt7l9lPN%0ARgLDPpd0YUoOgKYmXL1pD9cJpSXocn+xMrEQfiOfUBnLPae/S6s2sqqv6pVh0zWX2qTuvwIHjhdc%0ArQNAIxiI8ngUyRXHTdanh4eDpLtijO+v3ensbuv2AEQPWoSk21Sycv+hr+qRVkfE5YHtpjv3gsak%0Ao/cbE5D7g2XixK16OSN68zyLzGUKI898gOq4LKSvPthuxU0IGoG+65/SK5e75bzF187bch7es3Q3%0ABQOohO+RZz7AtSkb26UmvpWPE6K+m4uGpCKkrzmkGE/hXwKg7AcAGN5sqiVZW+OQtTUO3pPC4Dsz%0AGnZ93EDQCQiKalF2NsMgB6GjiXjnfx2tQrvDI83rd2NFmLaZmyq9iTHMWSpjfejRyJWnmqXPw0aX%0AcwDMMfY1kVOjv5Mji65+AtCS2yX7FOFCPvaRPQ5ADz30oEZuhjJ0QcArR2nRTZXrMSPe0nl/yvt/%0AI2b7y3rX8Zo5EHKRFPm/XjJN0Qf4LRyJXvNGmDWHJXAZGYyRp6nQmLwt5w3eJTcFjrejQe8xADQV%0Ats3p2Y2Z32HYobf1C4IKByo/cg8535+xuB5WvZwR9O5k2Edpb/422ulZlIqyIJIrK5kVCQ1vRNSa%0A0tPpKD2dbvL9liL4peX6hQAQdDqYdqqhYjV3H55Q4DpSvRyrK+GtcYdeEyMY00xaVwzNYY7DGFNw%0AQ3rSpDkfRrqcAwCCQK+hM1GTcweN3GLQGEzIpeYfQ+nCiqk/FrRJUg8rJpXM4mLtj2qB+W2izSVw%0A91qd12v3nkbdIfOMBAAgWEwE/LnKINm8OYZ9sOojcNcXepszmbIWw9kBvX740FS19GKp199D14PP%0AU34p1tXmqzw3BGGp4eV4fZ4eAs/p/XHrqR8hF0n139AC52F9EP75bKPuaS8CXxuPwNeocpAVJ5NR%0AuCMOYq75TaFYLrbo/9MCMJ20n/a2pC0M7mZkAjGy/nfc4KpLntP7w3N6f9TdyUfWV8chrmk0aV3r%0AAFd4z4qBx9RovSVnm8lovAEaQUedtHvlBrEctRdm0IWU34Cy8/9ZWJuuxQDGGJyR7NEr158+yqwS%0AoNelJzCcMVVlzI5wwjDGVNyQGpcnYkc4gkd2n3LnhtLlHIABC9fj/sFNsHLyQCO3CGEz3kbagbZN%0AiOIw9B9T5dXFI8JtIgDAz2FAp3AABAnpsB6gvXGP7SP9LeIAOEwdafYcRqPH+G9K0l9Ro4ceOorK%0AsgS1sZadgbWR9PYuRH8316A16FYsDD/6LgCgZN8tlB2+B1FFvZoc290ermPD4D0rBiwDOrLGxW4w%0AKFm1rfGYEgWPKVGK54L8KtTczEHdrTzwM8shE2qvaGUT5A6XkcHweLQfWM6GGf0KSBLlR9q2Dn3l%0A2VTYR/tSxriBOMYEYPBeZQ6IsLQWDSklENc0QsoXgsZkgG7NAsvFFla+TrD2dwWNbZ4JEGE7CjmC%0Au7ClK6uoNcnatktvZ0TSUIvCg79DWPnwhVcWyNPhT1O1M2KZz+Gm9BQaSPVeMVaEDUYwpoEG82r3%0A88k61JFcOBKqRTTsCEfEMp9DiTwH6bI7kEO9nC8TLPjSghFADwcDTDSSDbgm1VyAoTvT5RyAwqv/%0AQFhXASsnqqwh2961gzWiaBQr/9AdrXw6UBMlvLPxOh0Apo+7RdZxeOwRg2WtB0VAcNv0I2JDaTir%0Ao6lSDz10UXhppRBVNoDtbq9fuAU+Tw+Bz9NDzF4/fo72Ls0djXWAK6wDXOH7zNA2XSdusnnd5w0l%0Ae9MpAAQ8pkbpldUEx9sJHG8nyyrVijsNJ+DE9ISUFKM7daDt+G6+XYdMWYKaAwAAQxmTDbr/jGQP%0AYpnPmbR2vPQsrAgbPMJQb6LnQ+sDH1rXaPTaUXQ5B8Bv5BOoybkLAPCIGouSePM6IzJpHEjk5pfN%0AoxHKoywWzcrs+SyBIKF9YilpNoa/XoepI8x2AFi9PPTKtIeT0UPbMjr4dUVYHQCQIHEmbT3IB4YG%0Ag87BhND3cDX7FzSKVeOx7TmeGN77RZxN/xoyudjgOQFgcgTVDO9i5vcYG6Ial59Ucghl9eYnmvUO%0AmYrcTNVj6qiYF5B8R3NTv5bcnvtLh+zAZ39zyiLhNl2ZW09vASxQ+tBQsjedRFNhNQIWj223NY2D%0ARK2kTL9YD92ac5K9mMA0vlTwOcles9duIhtNXv9hp8uVAU3YvgwBY+bAM3oCxPwaVKaal3Dj69BP%0A67UqQZ7icajrWJ3zuNsoG4uJZQKzdOrOcMIDzZ7DdtQAC2jSQ2dmQthSWDEdcC59I06lrcOptHUg%0ASRkmRXyikJHKKMc9xv9Ztftj/Kgvg5bGvyFztmRsyFu4lrtNISuWNiLaZ6YlX6YKTi5B+oUecG2y%0A7sZhlqZwRxwqjicpnvMzO18n1rbmxszvIKk1Lb7eHEr2xyP+mS3tvq4hNEirwSKsEGYzAn6cSDRI%0ATU+MtqM5YbD1VEy0m48JdnPR32ocbGjqJ10ECERbjcEEu3kYbfsUvJnqu7yT7V8AnWAggBWJiXbz%0A4MKgTuVD2IMw0X4BvJi9NeoQyhmMcXbPYZzds+jD7m/ya3nYkEOOM5I94BsYR99A1uKMZA/kJlSM%0A0rV+iuy6CffKcF8WbxE9uhpd7gQAIJF3aReIBzHgBI0GUm7cH5FI1qgo7RniOhp5tTc1ymVXx8HV%0AmjJYA52GIKPqotY5e7VwJHjiKqP06UisooLQlJxt8v3WMeEW1MYwbEcPbPc1e2g/2AwbMGhsXMn+%0ACVK5SDF+PuMbTAz7AG62fcDl5wAA8qpvINBFvQMui2GDHO5Vk+ZsJpt7GTyhsrnapawfEBv+EWzZ%0AbuCL1KtfGIKrO1Wr2sraRfEYAFw9+qKmyvC8FVJOIi52A0acWAqC0bb7OElv7QLvvmrCcuXpVNiG%0AeLbpup0FQX4VEl7WfzLTlohrGhEXuwERa5+E0xDzN1FM10O1Z0mgVX8QAG7VHwGTYGGK62KcrPrF%0A6HnH2T0HFsEBAEhIEegEAx7MAEhIMVKFyiacboxeGGhN5drVy7jg0GwQZTUafa1G4kzDDpU5A1iR%0A8GOFgSDoGGQ9CSlNV9GLFQo5KUO01RiUS/IUJ39Mgo3xdnMAAA2yatAJBoLYAxDEHoBTDR37uzcE%0AQ5JuAeCi5IBBcg1kjcFztuT6g+Rbd5ovvInecKC5gAk2pBCjgaxBiTwXFfJCtftMWUsTZfJ8lMnz%0AAQAetF7wIPzhQLiARXBAgoSEFEEAHqrl5aggC9FEGt6DxxI6Wup1Woou5wBEPrUMFSmXVI5huen6%0AS3m25H7lWfT3onbyCB3lDuqEql96U4I/xLnczZDImlTGxwaqNt/JrblhlD5tSWN8KmwGa2+QYftI%0Af7McAIfpo42+h2ZrBTm/Sb+gFuj2upP2BPGmh/9Ia+pVKvUwnB3A9HYF09tN+ePlCoZLT/vytiLQ%0AlSo9KRCr1piWyamkTi+HSIWxnllxHoEuw+BpH4HyBur37uNIJU5mcy+bNGczuVzV7t9ykkomYzNs%0ATXYAqqvSERg0CVY2bnDzVHY85fPKUZRnfEL+takbEbh4HLyfHGSSProQc3laY/4rz6ZSnYkNrBZj%0AKnGxGxDy8TS4TYho24U0IJfIcHvuLx2y66+NtOX7QTBoGLjtxTaP729J/i8XUbJffZc02GYwTlf9%0ACgCQkGIk8y8aPXe01RiwCA7ShNdRJNYdtjrQeiKa5Dxc5u9XjNFBx0T7BRhuMwPXGw8rxlsa75Pt%0AX0Ck1SMqz31YwSgWZwIAxtvNgYyU4izvL5X1Jtu/gDG2T+MSf5/Rr6s7MfGnaTj7qv4k2dit03Hm%0AlSOolBejEsXQkH/bblTIi1CBIv2CDzFdzgGQiZvAL8+BTGJ66c9yvmqr8mCXUciq1hxKxG3MhZuN%0A8rhwQu839c5f06Tu4XYUvHPxOh0Am2FR4P60X+t1fXBCjO8Q6jBlBGr3W6ZRkSYazmo+0TEFaU09%0ApDX1aErJ0Snn/Nxko5yhicxncVbyt7nqYQxzFi5JulfZORsWVYKvORa/NSyGqgMoJ2WI9pmhcAAi%0AvR9TGPamzglAJS/AUpBymSL2v3UOgKnk/XIBeb9cQJ+3YuE53fywBRGXh8TXdkBSpz2UUdYoQvW1%0ALLiMDNYqYyky1x9D5vpjsA50Q9A7k2AX4d2m69XdyUfain9BStu+wZYpkFI57iz8DQBVFtWQxmFG%0AryEnUfjHFRT/rfuztFh4H85ML9Q8yAMItxmJEmGGznta48XsDRKkTy07bAAAIABJREFUXuO/N5ty%0A7K/w/1UZl0GGOhkXjnTVajA1UtXchGqp6oaeDY0q782hUf/2bzQeUVtTTDYprvfQeQh9JhIZe1M6%0AWo0uT5dzAGhMFtj2riBJ5YezmK9eakofjeIa2LCo0mX1Qu1JTHdK9yuafBlCOtfy3SHNQV85TILZ%0ANn8C4rxSsAI1f1Hbm+EA0DgsndclFTVmnWh0Nbqb8Q8ATRIqjvRU2jqD5O8V/YuBfk+rjN0t+ses%0AOdsaSxn/Lcn5/gxyvj8DOocJ/5fHwGNKFGgsw/59C/KrkL/1Imrj8/QLPyB91UFTVTUJQR4XSW/v%0AUjy3C/OC67hwuIwMAtvD9BO5xpxK/J+98w6Pour++Hd7yW42vVcIIUCAhBB67wgoKAo2LK+94A/F%0A3lEsgKivvjZUFEEBCyqI9F4CCSQQQgkJ6b1tzfbd3x9DdjPZmW3ZVPbzPHmenZk7997dJDvn3HvO%0A91RuO4vaPbk9Tsim6IsDKLpekThoQn9E3JoG8SDXVejkeRWo23cRtXsuwKRzvm7EReUxJAiHI813%0ANlRGOQ42bnB8EwUVOsfhb2HX4/apHPMKfb6NA9A2vKPZRE5gb9Ggj+AQuTdjReTKsjcKYemRGPHS%0AWJjNwPaFxE7H5E9nI2hQMP5euBVaKZFrNej+FAy6PwUHn9mFunPV4PsLMO2rueD4cLDr/j+hricW%0ADIY8koYBdw/G9oW/ormOfvcs5cl0JC0ejPq8Wux7bAfluNO+nIOqjHIMeiDVMu74D6YhelIc0pYR%0AoZ+/jP0eZqMJfgkBmPHtzSg/XIwTbx4CANy+bwnOfJKBES+Ow45Fv0JZeWOLGLSlxzkAtReOQFrS%0Afs+vWJqFgSHTcapsk02oT1ukmir48cOd7tcLUPfNH4h8/ynKa0wh3+1+uTH244511248Hebehkxd%0AiWh/5/M86q+H7gi5AZaQvkZVcbv67MkYNXpc+2wfir44gKBJSfBNjoSofzi4gSKwRTzAbIauUQVd%0Aowqy7FI0nizokUm9istVUFyuQtGXB8CP8IeofyhEiWHgh/uBFywGN0gMFo8NJo8NBosJo1oPY7MO%0AmhoZ1CUNUF6tRtOpa9D2EmWj+iNXUH/kCgTRAZAMjYZkSAwEsYHgSATgSAilNqNaD4NCDXW5FOry%0ARsjzKiA/Vwq9zP2QzILmLBQ0t++5pzdrHbbhgH7xx2AmdvzYDI7ldetFQgAw0yScchg8Z6fZK0m8%0AYyDOfJwBv75ESJkoUgyT3oiTKw5j/AfTLMZ51PgYHF6+BxM+nIbfZ22EQWPAxQ05MJuBES+Nw+Hl%0AewAAkj7+OPHmIYx7fyr2PPQ35ZgMJgMJ8wdg/1M7ETku2v64E2JJ4575+CT8+vjjwDNExV+zkfi9%0ATv96Ho48vwfDl5PrEsXN6IsDT++Eqtr5eP8bhR7nAMSMXYiYsQtJ585895zL/ZTJclAmc66YS0bZ%0AT0iLuA3BPvY1ZXdf7diCZN0Ne8m4upKOkYZzlAAs3++58J+OxAwzElmpYIENLng4ZzyGAax0ixqB%0ALyMAYoY/KkyFGM6einpTJcwwgwU2rpkIB9iH4Ysx7DmkxKIpnNtRaypHs1mBcGYcjht2XD9/By4Z%0AMzGQlY4D+l8tq2gTOQtwxXgW4cw4ZBuIGHS68TqLCul5JEfMxfDYu5BV8rPD9i3vZWjUAsBM/ZB3%0Atc+Opm//OSi8QsTUDhn+EATCAJw6ssqjY5iNJtTtv4i6/b1fEldT2QRNZRPqD3aO9HF3Rl3WCHVZ%0AI6p3nOvwsQQsManwl5AlQbPRtticI9gMjsM2erMWfFCH47AZhHPQYvwDzm/mEDUM0COSfTsCVZUS%0AFcdKUXGMCF2e8t/Z+Ps2YidgwofTLe12/4cw5nl+xAKeQa3HtX+InZvRb0y0tDv60j4AwPgPptGO%0AOeyZkfhtOrFbVHeu2qVxm2tUMBlMUFWRHfeKoyWozqzEznv+wIB7huDSRkK17MBSz++29hZ6nAPQ%0A1tgP6Ns5q3pnKn8HAwwMCp2JSHEyGAwmzDCjobkYl+sOQtmNlX/0NQ3ghNKXNucPiIfmkvNb/y34%0AzRvv9pyYfC5MGtfzOETj7Mc4ay66/j66AiaYyDcS1WCnc+60myzFBR/NUKLWRE5oUpnlNm1ZYFuk%0A0PqyiAJCg1ljcPC60S83NyCRlYorRqKWhhlm1JhKUW2yVq6mG68zOV38E0bE3YuZA1+BVF0BmM2Q%0ACCPBAIMyjOdS9R4MCJsBAMirpE5Wc7XPjiQ4bDAKr/yD8Kh0GAxqXDq/GYNS70Ve9k+Ob/bSofSf%0AGIKUeZHYsty2WrMjwpN8MenRfvhl2Rmba5IwAWTV7q+0d0dGSebjYKP1bzaUG48itetVkiO5/XBR%0AY1/CsUJ/FUmskWCAabOaH8VxPxelUl+ABF4qAtkRNnkCNwLapjZ1kBgM+CcS9sK/99GHmA5fPgYN%0AebUo2ef6M5fBolAuc3JcOpgcpuX+kt32c/a8EPS4OgAAEJQ4AsMeWIVhD6xGZwZtmmHGhZpd2F2w%0ABruursLuq6uRVfFrtzb+ASIR2B6OjGo6aCsJX5dlVZ08T30dgO/M0W6NyeA6XinqDTBa/WueMPwD%0Ag1mHqZxFCGa4Ht8rZIgRwoxCKDMaIobEIpMGAEf0fyKZNRpTOLd7bDxP0NRcht0X30NZ01n4cAMg%0A5oeiQXkNJwq/pWxf2mgNQSiXUq98utpnRyJrIhyuxEG34WLOJsilpQgM7nxJXS+epeqynNL4B4Dn%0A903p5Nl0PEwGi3TsjihUnaEMTLAQxrEvb1qiI3ayxotuI88BLEhYwVCZXN95AAC1iQgNGS6krlzb%0AIk96o7D/yZ0Y/NAwsHgsJN1JX4VaEucHRZkcA+4mt5n00UxET4pD3fkamjuBs59k4LZd9yBocCiG%0APp7u0rgAUHOmEtGT4hCWbn0+haVHQhAohG+MBEYX8lhuZHrMDkDwgLGIHj0fBrUCZRl/gcFkuRX6%0AcyOi2HcaAXfNor0uGjME9es8l0yqPE4YYPK9p+AzeghlG9/ZYyH9y3XZQ7u4WA+iu9FsVsCPEQSp%0AuR5xzAGoN1tXoxrNNZZqh65WTyw2XQQfPigxUYdH5BpPYBDIWvrtGc+TXKzahYtVu5xq6+wqvqM+%0A7fXjqZ2CkLAhkDYWQN1sXTzQ67wxqp7m8c1j8eXi45j+TH/EpQVg3ZKTmLV8ALJ+K0V9sQrTlvbH%0AuPv7oCizAT8+etpyn15jwr3/S0efkYHY+kI2Lh2wGjPzXktG6i1RkFWrseO9PBSeJH6H716YAwAo%0AyW7Cunut0tSJ44Nx6ztDSW3eGLoTJiOxeEU3h55Atnw3xvsvwgXlEQhZvkj0GYlrLu4AnG3eh6ni%0AezBUMAlDBZOgM2vAAhssBhtKkxTHldZnU4ZqO0b5zMNM3wcgM9aBx/QBnyGEGWYcUzqncU/FPvkG%0ATPNdgpm+D8AME3RmDXgMIQCg3lCBM8173O67u3NhPXmnS1WlwJEX9gIA6nNrAYAkAfrzKGLBZP9T%0AO4k2F2qR9wPxO9/7iFVJqexQMe2YJoMJv8/aeH2MGpfGBYCsj2x3i36bYbt7+us095LSbxR6jAPg%0AExILBoMJZU0JVLUljm/wYsGksZ9gxeDZV9ahgtc3ivaa4hCxAqa5XEzbxpGWP+U9fmK71xVHXN+y%0A7ypqTeUYzp4KEUOCA3oi7rHEdBkj2NMhZPjihP4fBDOJ1Y0hrHEIYUZBZZbjoJ5QtwlghCGNPRkA%0AEUKUb8ymNfBrTGWIYfbHVM4daDYrcdqwG0YYwQUfo9izwGZwcM2YZ2lPNZ4Xz5J5/GNERI/E6aNE%0ARd+g0GRLToAXzxGZTEg9jrk3Hhw+sVqdeksUdq25hCVfpKPqihxvDfsXEQMleDvnJryZQhg1w+ZH%0A4fUhO2E2mbHi/E34YOI+NDfpcNOLA1FboMCKdMKBFIdYV4dfS/4H4Um+mPtqMmkO+Ufr8MGkfXj3%0Awhy8lkz+HdubQ0+gUV+Fk9I/EMUfALVJ6VYRMADYr9gIf1Yo+vNHQMzyh9FsQI2+BJc05Jo6MmM9%0AdsvXY7BgAkLZsdCZNbigOYYKvfNF9Kgwwojd8vWI5Q5ELHcQ+EwhlKYmlOmuoFR3qV19e/HSXekx%0ADkDx4Z9RfPhnMBhMRI8m5LqSb38ZV3d/A63c/fLjXtxDMpc+/t+dfAJnEE+0n++h2N9zVs/OGanr%0ATpw27LW8rjARcYznjcdscgQazdWUVQVbn2v9utR0BaUmsj63DhocMdhKOVKN58WzNKtqUXDZulpW%0AX+PVtO5IWFwmpJVE/L2PP7HgkTghBBueIMIjKy/KwGJbA1iKshpgNhEr9DtW5mHWs0n44/XzyN1V%0AiYd+GI2Ss02ozpdDUdsmftpF7M2hPaTf9xHpOH/fOsgqOiZB2mDWo1hNH+7pLE3GGkotfipy1UeQ%0Aa+d6S0LvlIkrceDwqzYJvnQJvyW6i5ZQI3fgsAXo02cGruT/5dJ9w4Y+hLPnnA1FZGD0iGdx8vRH%0Ajpu6QMzQOQjpMxJmmNBYlouirD9AF2Id2m8sIgdMBpsvgqqxHKXn/oGizjPPfaFfOEITxkASlgiu%0AwBdmswlaVRNk1fmovnIE2mapR8ahIjB6KPyjkiEKjAZX4AcGgwGDXg2NvA6ymquoK8qCVuW67Lyr%0AiIPjEdp3FHxDEsARiGEy6KCW10JaeQlVV47AaHCsmuUMPcYBaMFsNqH0xO8oPfE7AAaiRsxB+ekd%0A7e5XxA2ELy8UPLYILAanXRUuCxqOO27Uyegraulj9gEw+TyHOwWt8RmZ7LgRCCUSyoQfEEXENPnO%0AF01zpACkLSx3ui8vXrqauIQZ8A9MQPapL8BmC2A06WA23Xie19gFZPW049ue91jf104Ti0PZf5aj%0A7poSAl8ONAqrUsxtK4daXmf/Zf3+UEutbZQNWvgEEFKRZeekeCttF+7+NA1Jk0OxdvZBNJbRF0xz%0ABro5eOl56A2dkeRttpE4dQa/8CQkTXzIcpyxeTkAgCvwxbBb3iC1DU0YjdCE0SjL3YWKvH2W80wW%0AByNuf5/UVhwUh0FTnwRgRsZmN/93GQwMmfUchBJqmW+hJAxCSRjC+xPFNhtKc3D1xEb3xmoFhy9C%0A4rj7IQ6Ko2/DE4ETLII4OB5RyYTQhFbViJx/PnT5+3rwjP+DT4A1euLU1hdJfSRPfxqiwFib+1gc%0APkSBMRAFxiBqMJGrci3zN9QWZti0dYUe5wCQMbfL+B8WcStCfBI8OB+C7ugAyPefRuCSubTXfcYN%0AhWKf51fQlYfPQDwlnfKa7+yxLjkAnPAgT03LSy/g3l23wWwyY+NN1tjfO36dh623O7eKSEV773eW%0AiTPfR2VpBnz9iEraRpMOySlLkHv2xpMiPHfovxCKQxDZbyKEvs7VW3GWrF9LkTIvEsd/vIamCjVG%0A3RmL01ut3zl/vnkeRoPtKmfCWGtRqZS5kbhyuNZybDaZsfHpLDBZDLyROQtvDWufzCDdHLy4h8gn%0ADLExE9DQeJVUNGxI8j2orMqCj08oSkoPk1bdW3YKhIIghAQnQ64oh1gciZJS6jw1FouLkKBkmGFG%0ASHAyzl+gVu9iMJgYP+ZVnL+wAYGBSSi8thv+fn0QGjIEjU0FiIocjbM56wAAw1MfQ2HRHiQPvBNH%0AT6yEv18fpAx5ADnnv0dS4gJkZH7iluHviLbGf2uiB8+CrDofygbif6at8U+GgVGLViNji2tOQNTg%0AmYgaNN1xw1YExqQgMCYFubvXQtXkunJTYEwK+o25x+X7WuD5BGDkHR+iJGc7qi67n8sYFJuKuqIs%0AcPhipM1/06V7+6QvRMyQm5C1jf7354geqQLUXhhgYFa/FzrE+O+uKA7YL9TiihIQU0BfOKX5DDle%0AUm7HqXB2F8EZzDq940ZeehU/zfrd5pwrxrtPiBBMFnmrrzOMfwCQNRXj6iVrmIDZZIRfoP06I70V%0AZVMZakvPQCXzfO2Q3F2VWLBiCGoLldBrjJj2TBIyrzsAK8fuwds5N+G+r0fgkU1jLAm6AHD1aC2W%0A75mC+9eNxMBpYTi9lcg7e+r38Xh62wTcsToVb2fPxrbXrYpTw2+LxohFsfCPEGDU3XFIvYWcJ6VR%0AGvDE1nG469M0yzl7c/DiHgOSbkPepa2orsm2FAYEAI1GivqGy7RGPQCEBCejuPQQGpsK4CexXYlt%0AwWjUoarmLKprshEUmETbLqHvbBw5/g6kshIUXtsNAEgZ8gAu5/+J2roLEPD9LW2zsr9Ck/QaOByh%0Apd214n1okhbh5Om1SEyY5/Rn4AzioDgMu/l1h+2Spy8FAKTZcRQsMBjwjxzk9BwGz/g/l41/0v0z%0An8XIRa7XT2EwPBNqF5syD/6RA92+PyguDUwWx2XjvwU2T+jc74Xufrfv7MFMT1jW1VPodBwZyPxE%0A+i+7tkhuGkd7rSUBuAVdsYd0lR38wyoOeisw93T6z+uL0uMVmP3pFPxx707ctX0B/rx/F+avn4mf%0Ab/7T5piKBw4twvpJhGrRwyfvwi8L/kLIwEBcO1Bq078oVAh1g5r2/pFPpaJwbwkS5/RBxmdncc8/%0At+LwOyfhH++Hy9sLoWmrn+0CXJ4v6ZjJ4kApv/E0yDsasxl4M9W6Qt86wVYt09sk5QLAlcO1pBX/%0A1nx+mzV3Z+vzZNGBrN/LkPU7fe2Md0fttjlHNwcv7sOgid/V6VWkY6o9l+LSQ5gycSXUmiacPEUf%0AY5/Ybx7k8nLU1tnLRCB2ANoD3XvxBNFDZoMrlAAALuz9L5QNpWCy2Bh+6ztgsshy23xRIDgC4jtL%0AWnUFlw8TuxZ+4f2RNPFhUtt+Y+/F6a0vORy//4QHSeEwLWiVDSjO/gtNFdZcDCaTjYhBUymdBQaD%0AifSFK5H526sOx2yhviQbCaPvtjnfWJ6L6qvHIa8pIJ2XhCUiYdSd4PBthUj6j3/QEk7lKpLQfja7%0AKgadGtdOb0FjuTUvjMXmIWrwTEsIVGs4Al9IQvtBVuN6IvwN6QAwGeS3XSzNwtX6ozCavavIzuA7%0AZyzttbY7AI5gsJiWUt728BllXxfY3k6Dl55BUH9/DH90CERhhELU6f9lo7mVgd722BHnN12CsloF%0AZbWKsn9HpNw/CKc+z0b9lUaMXJoKACg5WoGSoxWImxSN4kPuF0ozm00YMY54aPQbuAAR0SNxdO9r%0AbvcHAOKAWAyZ+BSOb3se/qFJ6JtyK5hsLiryD6Hi6iGauxjol7YIgRHJMOiaUZy3E/Xl1DKObI4A%0A/UfcA9+gPtCqGiGrL0Rhjq304tgFq1GU+zcqC44iacS98A8fCJW0HHnHv/VI8lpgeDLiBs8Bly9B%0AU/UlXM7cSFj6XrwAuHjldwxMuh0Njfl2Q2aqq88iLnYydDqlJVSIyWTj4qWtqK61X0XZRxiC6poc%0AxESRF8M4HB+wmFyiUKjZhKsFO6+HAP2EoMAkFBbtwdmcdUjqvwCNjVeh1SloRgDO5qzDsJSHIJOX%0AWEKAAKL2AoPBBIctaFfOgW8IsePY2ng1GQ04/evLGLV4DaltytyXAQA1BSdRlGXdeZVWXUFhxmb0%0AHbXYco7JdGxWigKi4R9hu3J+assLlL8zk8mA8tzdKM/djT7ptyOk70jS9RYDuTzX1smmoyJvLyIH%0ATUfVlaMoybaftC2rzseZP98GzycAqfNesbke0nckagtPOT02HWf+WgG92rbAp9GgRUn23yjJ/hvp%0AC1eCxSZHYQyY/KhbTsgNGQLUmkNFX+By3YEea/zHCql19qnQlXhmi53Jpw8BosJexV/x1BFO9eFI%0AAUhfQb1i56VnwOKyUHykApvmWjW//fsQEo4+IULKY0cEDwyw27/JaKZNUAcAfTNRTIbJYqCp0L0i%0AQ3RkHvsIF3I2oKzoCNSqOhze/RJMJs8Ur+mXthgDx/wHKnk1jAYt4pLnYNS8d23aifyjMXbBKoTE%0ApEFWXwiTUY/+6Xdj5Jy3bdrGDJyJkXNXQBKcgKaay2CxeQiLH42xC1aDy/e1aR8UORRjF6yGQBwK%0Aae1ViAPiMGreu/CRRLTrvY2cuwJJo+6D2WSCtDYfgZFDMHb+Kgh9Q9vVr5feg1JZhYuXf0VN7Tkc%0APGINcSkuOUhqV1VzFsUlB1FZlYmDhwnne0jyvdBoZRCLIjB21Iu0Y2Sf+w5yeRmKSw/hwGHryrNe%0Ar8LFy79ajFiz2YijJ1ZCJi9FYRFRS0AmL8XlK9tQW3cBWWe/BACSAlBLfzJ5KQ4eecMSAtTSp8ls%0AxMnTH3kk4bjm6gnK8/XF1MXsWhv/LdQVu777njzjGZtzGZuXO5XjcC3zV0irbBWtXA0lKsvdjYzN%0Ayx0a/63RqhqRt+9zm/OxqTe7NDYVp7a8QGn8t8WVnQ5H3PAOgMbQ/Yrv9PFJxeTg+5Dmd5PlXKof%0AkfnNYfAwK/Tx6+dmYYB4LGaFPm45Zw+5A5lMXp+OqfqqOEBfidh39hin+hAMcb/Uu5fuj1FnxPiX%0ARuC2jTfBpCceAgaNAQ+fvAvb7t9FeXzf3oXwCRHinp23AgCW7FkIrohjOT730yU8dOJOzP9+JmX/%0AdRcbcOeft2DhL3Ns7o8ZF4n1k7ZgyZ6FuOmzKcj/55rH33OzshbX8neivOSYR/v1C0nE8W3P49LJ%0A73Fm9/vIO74OLDYPgeHknJuhk5ZCrai93nY9zu5bjcxd74LNFSIs3lqpm8FkIbr/NNSWZuHEny/i%0AcsaPyNz1Lo5vex5GvQbps23jiMUBsTi14w1k71+DSye/tyj7pExxP/wyLnku2BwBMra/hrP7VuNS%0Axg/EHAxapE51bwvei5fWSHyjYTTpwWRxwOPZrzvTGyjJoc55KrtgW/jMlWRbrtCP9lrb1XsAyN7u%0AWoHFy4epJVPD+090qR93UNQX25xruyLvKgUnf3YpwbumwNZx84twvZL8DRkC1BoGGCSlgO5AnHAo%0ADtT9gCBuDPw5YWjSV1O2y5buwrjARTjW4FylVuWhMwh68Bba66JxKdBeq7Dbh71QHLrCX4q9pyC5%0AiTpsiBMaaHc8ZzA1t0+L20v3YPOt5JUYWYkc60b/THv84/TfSO03zCAfl52sxLdjrLUQ2vYPgKQg%0A1Pb+tudav25P+A8ATJz5AeX5w7sdx8464vIpcvVLaW0+AKBPygI0VBFxpX4hhEOdc+BjUludmtjp%0A6Dt0AaqLiGqbCakLAQBXz9h+z2Tv/wjDZ70KgTgEagV5F86gJ69QFuX+jfjB7q+URfabCJNRbxNG%0AVHD2V/QfcQ9YbD6MBu93gRf3OXxsheX1gcPtC8nrCZiM1JEPWqVtbaXqfOraNVQIxMHQ0ej190m/%0A3XY8N7T15bWFljCmFmJT56LqivuqPM6ibCiFKDDGY/3Vl5x1qX1J9naEJpAXT/0jBkBa6VoI9g3p%0AABwu/hoT4x4FAEzpuxT7Cz/t4hmRadQRnna9rhQJonSyA9COnCCzwb5mrc/YFDRssJ+QZq8AGF0i%0Arr6mYwu19aQCYF6c59r+UrvHPZm2hn5Mn8mQNRV7pG9FE3Wl9NahOgHXdwNG30Ij69cq6d4/jH5l%0ASasmHvKB4YNQTnIAbBdVpLVEkhrfJwgaVT1tn/Zgsjg2dQNaEPlFQFbv+Z0aL168wK5xaTLqSYnD%0AHL7I6X4rLu53az7V+cdsHIB2GUguoGqq8JgD4KrRDlA7bgI3wiBvSAdArZfhUNGXmBT/ODhMHmb1%0AewH59Udwral9RRU8RSCXCMUJ5sWgXksYPXwmsR0ZxiP/wRvNnokbBgCW2HFstb0wIeVx+4lTdHCj%0AQ6Erq6EfMyHa7v3yve1PvvHipSspvXYQ46a+jWP73ZODaw2RgGjf2W+Rwasvd+J/1q0EW6oHccs5%0A93dcdWoZ5A3FlNf0uvYV5PLSswh76Snw+sSg5JEXunoqNwR6LX24tFGvJTkAbVWEWqCSzHRlZ6E1%0A8toCx406CINO5biRk5Tn7fVIPyyOwOV7bkgHAAA0BgV2XV2FGL9hGBg8DYlBE5AYZCux5A67rrqu%0AS9uaWm0JpgTfD6m+BmelhIRdnbYYM0IewammP9FstCaKZEl3YGrwg2g2ynCy0TZBpy3awnLw+tpK%0Ab3kEE30Mm1GqAMuPOqbSd/YY1H+zjfIaAIgdVAA21HdcafDOIPLRp6DMPQfZiaPgx8Uj6tGnUfTu%0A6zCqVAi++VaYDQbU7/wbnKBgxD73Munewteeh9lIGHsJ76+F2WAAg82GuvAqBPF9ASYT+qZGlKwi%0AkkAZHA76rviQ1Ie2vAxl/7OGgiS8vxbyM5nwTbMWcKv9bTPkZ7w7LR2Ff2ACNBrP/B1Lgvpawn5a%0A0xLeAwCN1RcRFj8aVzI3wZFB3lCZS8oJaA1P6G/pzxH+oYkAAI3K/R1BBpONK5mOK4BGpsxExFCi%0AaqeqoQwXd1xXUGGxkXb3Bzaywud+XQFdMznRO3TAeMSMmE/u2GxG9pY3YdC6bgDwJSGIGTEfkoj+%0ADts2Fufg2tGfu6wyNIcvQsoi22TwnC1vQq9xLW/OP3YI+k64Bwwmi7aNXi1H/r5v0dxoPwS1NdUf%0A2CZjdkfCX12K6jVfwaylF8PoSeNQ0+Y7hEa2Oyguzeacq39PLRh01EnQHL4Yeg29ulJ3o6XIWntx%0Ap7TBDesA8NkiTIp/oqunQQmTwcKBuh9I5wpUWShQESE2R+o3Wc7rTVrsr/ve6b4V+0/bdQAYLJbF%0AoGwLN9p9pQ3ZvycQcOdMymviiWl2HQDReOeLlPVE5Bkn4DduAmQnjsJ/whQ0/LsDfmMnomHPToiH%0ApaPsM0KSLfa5l1H2+VpoK8oBAJKRY9D33dUoePlZS1+Fr78ABpOJvivXWJyDhPfXWq73XfEharZu%0AgiLbqvKQ8P5aiFOHQ5FtDeFi8fmWfsXD0hF6+51eB8CDtM0BMJkMOLrPcVEeZ0gauQQZ263xy/6h%0AhMFZkGNdIGiqJlQ0hs98GVm7bRPwGEyWxfgszNmGsPjRSBy/mnRVAAAgAElEQVR+J/KzfiG1S51C%0A/I00y2138LgCCcnpiEumr0TuDBVXDyGy3yRw+b7QadqqZTBA58j4BBI7iAwGE2n3fEjZZujtbyB3%0A2/vQyInQpH5TH4JfFEXoE4OB1MUrkPPr29A3O1bsAIB+Ux6EX7TzxZEAICAuBQFxKdAqGnD+D9cS%0AJNsLnfF/9pfXYKQxuqgQhcRhwOynnRtT4ItB854FYMbZX153aZzuDje2gxbcumic9mAbsgMbydH2%0Awub5uOUACHxDEd5/AgJjU9qd1NtTuCEdADEvGGNjHujqaXQJiiPZCHrkVtrrPqOSaUN57MX/q05d%0AoL0GAPI9J2kdAEeuK4PHpb1mbHLuIdydUZzPRuhioiy5z4BBqNq4Hn3eWImGPTvB5PGgb2gAPzYO%0AACzGPwDITp1A8PyFNk6b+fpOTFtHjsEkRL9aG/8AoCkpRuDsuSQHoGrjeuv8zmYi9PY7PfBOvbTg%0AiWRfOhSNJRi7YDUaqy9BKA4B3ycQRr0GTdXkWNOze1dh2PQXMHbBamibm2A06iAUE07++cOfQ9HY%0AkktgRmHO7+ibchuColLQWHURIv8o8AR+ln7aolbUIn3Wa1Ar66FW1CAgnDCAs/eTiyvxhH4QikPB%0AE/rDRxIOAIjsNwladRO0zTIoGostbYsv/IOgqJTrqkNmqGRV4PBEltyGFqUhOtLupTb+Wxi84GVk%0A/vgcfIJiqI3/VqTc/iYyf3zObhsASL+PvpiUM/DEgUhfsgaZGzpH5YhNY/yf2fQyTAbnV5YTJj8A%0A/xh3Kr0zMOzOd5G/bx1kFbZSjwDAjYlE4H23gxMeCpNSifIXVpKux36zCma9AQwOG5rLBeAn9gGY%0ATBjqG1HxygeWNqrMc/BJH2q5r2zZWzCprGFkEe88D05osOVYdSob9d9ZHWDRuBEQTxgJg1QOYYrV%0AwWsJSYr5zCq9G73GWq21bNlbMBuI0N3IlS+CHUwWwih79m2YlNYdpthvVkF5IguiMcMt5xp+3Arl%0A8Synx+kucHjO5wa4C5PpvLglk8XB0JueB88nwHHjXsgN6QDYM/6VugbojeouVQY6J/NMTBgldsJ0%0AAMBnzBBaB0A0PpX2PtkO+3F8Zm3H1FnoFQXA2sZYm0xg8sgrELywcNrbuSGh0FY5lmjjBIcAAGlH%0AoPWYXjqPuIRpdq8XF+xzu++84+sQED4IfYcuAJPFQfGFHai4aquMoVbW4fi25xE7aDZCYtLB54uh%0AaCxGef6hVsY/QXVRBmpLz2DAyPsQEDYAGlUDqoszUJhNHXbIFUhwfNvzSLreXtFYjLxj62A0ko3I%0APkPmW5yDFuKS51hetzXqs3athNA3DAmpCyHyi4JB34yqa8dRnLvD7mcikIRaqrLWXDoGrbIB0Wlz%0AbcJSRCHxGDD7KctxzcUj0CobEJk6GywOn/wehRKbsKG2XD3wPfpNeZDyWlPpBailVdApm8AV+SMg%0ALhV83yDbhgwG+s94DFf2fGV3rPbC5ouQSmH8Z/30gkuhSInTHoYkMonyWn3BaahltTCbjBBIQuET%0AFA1hgG1eWeK0h3FxxydQNdiqbelKK1D1zicIXLIQgmTqcKrSJ18BmEzEfvUBSh9/GWajEbHfkB1V%0AXXEZ6tcRu+kBi29B9MdvWYz3gMU3gx0UQMoviP1mFVSnsqG+YHVMuHHRkH72Peq++NF2Dk+/Zrmv%0AbPkKytCcyrfXwqyzPhvDX12K8NeeQcVL5F0fpoBvmYtodBoCH1hkcQCcGceLLYOmPglxcHxXT6NL%0AuSEdgLYcKvoSGkPPiRnrSIQpjuNTqdAWljtuZAfR2KGUjgdTZD8xWbGv9yQAM9hs6Gqsik9MHg9G%0AJfF3qamg/3x1tfQJ1K3R19cBAClkyEvXwOX5QuQbifqaC2BzBIiOm4CCS387VUXTGRqr8tBYledU%0A25K8f1GS96/DdiajHnknqPW329KSBHj5lK1h1JpLGT841V9rmuXVOH/Ytfjv5PkvADAj80frSnrN%0AxSNIu/t9MNnWHcYW499sNCBro7UQVM2lY0i9812wudZEu+jh81B4xH4+grTM+jtQVBfi2tFNtE5D%0ARTZR36LvxCUIiBtKuuYb3rF1UNg8H2rjf8PzLumT+8ck2xj/eo0SOVvegr1ck4D4VPSdcA/p3MC5%0A/+fULgstNDuhLcj3HrG8btz8F8RTrFLV4injUPf1T+T2+44i+PF7UfokuRCTOpd6p8IZWhv/AKA8%0AdhoBd9vu0Nd9aZX2VZ48g8AHFrk9ZndDVnPVo/0Z9Y6rjaff9q6NQ9+C2WxCbUEGGsrOQ1FfROn8%0A9h25GMHxwynu7lnc8A7A3oK1HlXS6Qlo8kvAT4ylvkgXjuNOhkkbmnOu0DoYvjNHUzoAojH2Kx0b%0AFb1D+aM5/zL8J09H0xGiWqUy9xz8J0+HLIMo+KEtJ1bC+NEx0JQRSUOSUcQDi+4B15aWdkFzbkH9%0AP2RNfAab3e22i3szInEEzp78zHJ87cpOpIx4FDmnv+7CWfVucn5dYXPu3O8rKQ3fMz+/YnPu4o6P%0AMeRW6/mA+BSHDgAAXPhrNdRS6louVBQe3gAW9xGbZOGAuBQ0Fuc43Y+zsHk+SF1s+9kQzpJrO+EJ%0Ak8m7682NFcjbTrHj2IbGomw0N5Rh8AKyyMGgec86dX9HoK8g/870ZZVgcKjVbdzF/4558J02HmaD%0AEfrySjD4N0bseWsuHezc77wBkx6hNP6rrx5H8Rn6XMTeyA3vANxoxj8AKPadpncAaLBniOurnVP1%0AkP97gtYBoJP69HHgAPQWZKdOIPzeBy2r89JjhxH1+FIUrbTGdBa99ybiXyEbK4VvuBZLXvjqcvR9%0AdzX8xpErJpZ+soq0++Cl8xGJI7p6Cr0aqqRdA40CCdWqn1bR9nvOuUURV4z/FvL3fmOTPxCSNMZ9%0AB4BGypXe+Hd95T1utG2BJ1eMd428Hs2NFaSQIKrwoM6CGx0BfXWd9TgmEma95+wFBpsF32njSWFG%0Akpumwm8+Ta5cL0CjbABf1P7in+1BEpZocy57x/uUxc9o6ZxyAx3ODekA1CivIlREbKlyWT7QGT2n%0A6doTUB4/h+AnbL+sW2AK+TbVdcXTR9G2dxT/34I613XdXnuOSkcXGOtMVBcvkEJzNKXFNqE6RoXC%0AbvhO62t0r80mEwpesf9wpxrDGzbkWXxEoRg54QXUVp0DlydGWORwnD3ZM2QNezvScseSpp2C2Uza%0AeRWFuB+vrFfbOj+eNP4BIDiR/IwoOr7Z5T4u/fs50u4mF6cL6jcC9Vc9n+vld8sMSP/aAwAIuGsB%0A6Zpsxz4E/edOqDKtu9LiqeNQ9xW5yraz8PrGQnORHOrC4NuuQvvdMsOt/u2N052QVl5CWOI40jme%0A0A9amqrBniZy4BSbcw2l51wz/tE5ycydwQ3pAGRXbcOIqMUIEMRgSp8nsbfgYxjNHZOk2i1xUNhH%0AmDYAyqPZpHP8RPqqd3QVgF2FKeDBpHYcv2cZ11sAzEsP5ei+1yH2jUJgyAAo5BW4cuF3tKdAFkCo%0A/zhSwukMusMc2tLcSJ8kbzIawGRZH4Wt4/a7EllVPikMqCWJ2R3a5h2weUIK45+cI+EKbIrKr/UF%0AmS73Q6U0FDlkBskBCF32MFj+fmAHB4DBZCJy5UswNElRs8a1JGluTCQpMbhs2VuW19K/90AwOIl0%0AvTknD81n7avdUSHbsQ+h//ew5bhlxd+kVMFsMBCqRUYjGCwWKt9YjYgV7v3/0I3Tnai+etzGAYgc%0ANB3XMn/tlPFD+trWM7l60nEYX1uo5Ex7IjekAwAAp8s3g8MSYELsw5iesAwAUKPMR31zMRTaOmgM%0AChhMGpjNJpcfy6YeHlZE5QDYxYVKoSa1FkwBdZyjeOoIp3cTAEBxwPUHjBcv3QWFvBwKefuS5zuS%0AvFIiJOnAHg2efqjRI/0NinGsVtURqKVVtNeMumYwBb6WY1W9rfJMV6BTNnmsL4PWmitFGP/vkK6b%0AzSZkbXDfcYtKne32vY7givxJxzUfr7PbvrXhS/caAGo/Ww97VK38r93rymOnoTzmeGdC+vceSP/e%0AQ3mt9AnbXJO286Qy5KnO2Runu6BR1NmcC+k7stMcAJ6Pv+1JNyqd01U67mnckA5AcsgshPsOBItB%0AfvuhokSEimzjw1ylvZWAOwPNxWvgD+xDeU2Y2iZO314CsIvykfLdJ+E3fxLlNfHk4SQHgM5RsAyt%0A8cqdefHSUQyKqcS4STwsusenq6fSbnQq+hCDtkn0OmX7nR3P4HkpagaDaWv8m4zI+ql9q8WBfcjV%0A2ruqgrGX7k+ztApCP7KstSS0n8fVgDqK3rL6D9ygDkCU5MZILLWHfN9pWgeAwSH/WdhLAJbvd20V%0AXv7vcVoHgBNO1sAWDh/oUt9evHjxQkXrFXCHbTupCq0wIBI+QdHg+waDK5SAxROCzROCzRUSr1tJ%0AjnqK4UtWk45NRj3ObGx/UbrWUqoAUUm6vUXQvPROLuz5FCPuIFdCHzD5UWRs7vhid2pFHQTiYNI5%0AJpMNk8n5qI2BUx739LS6jBvSAfACqDJygaWLnWornpxOe82VkB3ANdlOm52IVuhK6Lf0vXjprUyc%0AyseC24VIGsRGRbkRo8byLGE1wSEsHMoKxd6dGkyewcPK1+XYuokQOMjIC0NxoQFaLTAklYPUBOL/%0AJ680AnKZCadP6DB5Bh8rXpHit1/s/4+2jFNabEBtjQlpI7hIjnU+tIfFAs4XRWBIfCWMRmIOTY0m%0AZGZoMW4iH7nndHhwcQPtvH/YEogH72yAyQTkFkcgJaESRgPRdtQgasUdk7Hrc7wC+6QhbswdpHyD%0AzqSt8Q+0L6+gOxL70AQor1Sj4Wh+V0/FCw0mkwHy2kKblfRRi9cg87dXYTQ4nwfYAocvwoBJj+L8%0ALvtOZ21hBmJT5pHODZj8KPL2/8+pcdIXrnTcqAdxQzoAPSFEpzvBH0ivPmGo81ycKkDsPrRIrQns%0AFCXrFRWAvXhxg1HjuBiVTBi6a7/0x+J7fbD5JxUOZYVajGqAMKy3blJh/u1CnDyqxbLHiP/Vp58T%0A49mXfbH2fUIZZnxqDQwGs+UeRw5A23Fee1eCp5eL8dkax8UUmUzC+B8cV0mKHrxlWi0a6k2WOQCg%0AnffWTc2YMoOPqkojnnqwEXfc7YN9/2rw28925u1GnK+nCB88BVHD5jhu2IGk3PEWpbHPYLKQfPNy%0AXPh7TRfMqv2M/mcZGjMKoSqoRfkvGZDnlsMvJdahA9AdE2RvJC4e+BKjFq9GWz3N9IUroWqqwKVD%0AX9vdtWNzhYgcOBXhSRNs+rBH1eXDNg6AODgeoQljUFNwgvY+H/9IDJ65zOlxego3pAPgxTHsID8Y%0A6jtGmktzpQT8/tTynj6jh0B55CwAgMnnUrYBAOXhMx0yNy9eujsnjlpXyHb+pcati4XY/BOx0n++%0AyLaWwNwFAnz/pVXvfsvGZvy+K9jiALQY/67QdpycMzqnHIDc4ggsmFFnkzrUYvw7M+8Jw6qx9kt/%0AmEzAc080YefhEAiFDGzZ2P2KAqYuXgE2jz6HwmwyQlFbBHVTFXQqKfQaBQxqJfQaJaLS5tgUA3MX%0AjkBMe03gH46otLkoP7PDI2MBgFpag+q8gx7rj47MO7+CQa7GmH+fRfnmDOjqlaje4fliaV48T8bm%0A5zFqsa3j6eMfieELbOVpPYWqqQI+/uT6EvHDb0X88FvRUHYO8poCGPUa8HwCERCVDJ+AKIq5L6ec%0Ae0+jVzoAUa++CG1pGep++pl0XjJ5IgRJiaj+kl5FQDwyHf43zwGDw4H60hXUrm+j+8tgIOyJR8FP%0A6ANjUxMqP/4MRgV1MZnujvr8VQiGUJeYFwxOcCjvqckvcWtc+b/HaR0A0bgUiwNgD7PBm2Tm5cYk%0AOIRleR0SxkJDndV4plLZqaowIizCek9YBAvVVe37/3FXzWdQTCXySiMwtE+VQ8eDbt5mMzBhCh98%0APgPPPdGE2Hg2Zt8swHdfdp/vYSaLjYFzl1Ea/7WXj6HklOOKo+YOCFuquXgEpZl/If2+NWi9chqe%0APBnSsjwoa4s8M5DZ5JYMqKuM2PI4jGo9ir4+hDG7lqPp9DUYm3XIf99zzoyXjiNj83IMv/WdDsl3%0AoSN398e0xntg9FAERg+1e/+pLb1n96h3BQA6gUlLH1/GDQ9D0F2LULNuPcpXroLiZIZNm/hPVoPB%0AYqLstbdR+8PGbm38x39q30O1F0YjGJwAwH4hLtmOY27NS3WaXmdbkNx7Muy9eOkIhqVz0RJG/tKb%0AEstK/oE9Gry+UmJpN2UGUWjo7ZdlWLHKz3L+202B+L9HrEo3b31AXBs1lgd1s+PdgJZx+HzCgORw%0AGBD7Ov8oSR9QhXPXwh22szdvPp8BhZxwfC7l6TFgUPeS5Utd/A4EfmE25zM3LHfK+Pc0JqMBWRue%0AR2nmX8Q8KPT+B8x+Cky2feU1ZxH4O/79eoITs9fi1K2foerPszgxcw0uvfEHCtbu7pSxvXiGrD9e%0Ax9UTrmvxt8UVKdGMzctdTvY3aFXI2LwcZjPxvSOvcb2waXejV+4A0CE7eBiwsyvpMywFZqMR2mJi%0AZVstk1G2q/rsS8BshlHVfSsIM32EDts0Z9FXvGwxxEUTUt26v72wxPTz1+SXdti4Xrx0d/76rRmf%0Afh2A0eN5+L9HG9HUSDyQnn6oEfc84IPTF8Mhk5nw9X+JkByDwYwpI2qw72QoeHwG7r+jHhXl1h2A%0Ajd8rkXEhDEWFBgxPsibXt8Tit7z++AM5vv1CaRnn+82BGJDMQcYxLZY+7HwuULPKjCUL65FxIcyS%0Ay0CFvXmfPqFF1ind9fmr8MLrvrT9dAVtVXEAIHvzGy7lIrC4jr/DnaXg4HqL4dJCzta3kHLHW6Rz%0AaXe/51YlYI28HnzfIMcNPQxLyEXAqL4Wqeq6/Rdh0nZ9wrcX12gozUFDaQ5EgTFIGHUX+GLHf0tN%0AFRdRen4n1DL67xB7ZP3xOgSSMAya+qTdHQiNog4XD34NXZtqxWUXdmNQaIJbY3cXeoUDwPLxQfiy%0Ap8ESClG78WeYDWRJJ8GAJIQ99hAAwCiTofQNsg5y4MIFEA4cAHZgAADrynn1V99CfekyACD8mafA%0AiyFiweI/saopFD1DXkkJ/c/9EAwaAG1RMaq/+IakMS0ePRLCQQNR890PCF/6BHjR0Wi+kIfaH35y%0Auo/4T9eg+ouvwRKJEHDbfMBgRO0PG6C5VgwAYHA4CLn/XgiTB5LeC9Vc7cEUEQ8fHzsSoO2hpfIh%0AHS07EFQo9nkrAHu5ceHyGHjqP9Ra9RvXq7Bxve3CRG2NEdNG11DeU5BvoDTE7YX50I1jj9b9nTmt%0As4zZdpzWx3TzfuC6ShAA/PlrM/78tfvE/wsDbWOGAWIF0RVEwfS7r55Ar1bg6oH16DflAdL54fd8%0AiKyNL7rUV+3lo4gZscCT03OKge8txKXX/kBH1EzobUirLrsktelK2zN/vu3OlGxQNpQi558PHDf0%0AEGpZNbL+eN2texV1RS5Ll+bu+cStsajwhGxqjw8BYnDYiHnvbSgzTqP8/dXwHTcWnKBAUhv1pcso%0AemY5FBnUIS8Nv21D2Yr3INt3EGadDkXPLEfRM8stxj8AVH36OYqfI/SSW663NajjP10DfUMDyt5a%0ACU3hNcSt/ZCQvWgFLyYK8Ws/hOzAIdR88x0YPK7LfQQvuRuiEcNR8cFHkO4/iPBnnrKs+Jv1etSs%0A+x6Nf+2wO1dnYfKpt4RNzRq3+mtBYad+AMtPDL4dB0B5/Fy7xvbixYuXjkJIEf5i0LgeKspg0i+Q%0AeApp2QXUF5CfiwwWG4Nudu15UXPJNhw0bswd7ZqbM1RsPgWDUgODUguD0nX5SHfRVMZbfrx0Ln6+%0ATMtn/+0nwY5v6MF09N9Zj3cAwh57GIYmKaT7DsCoUBBGNZdePabD5vHoQ9BVVKLxz+0wyuVo2rkb%0ARqUSYQ8/SGrHkkhQtOwFNOfmQZ1/FTVff+d6HyIRqr9cB6NcDvnho4DZDL/pU92ad/PZy44bUSD7%0A97hb91nu30l/v8/wgRAMspML0IWSfl68dCWH92uw/EnPSe+6m8zrhR6qKriufmP5RQ/yzGScoOj4%0AFmgVDaRzQv9wRKW5Jl1qNpJ33oP7jWz33BzR7/nZGPzJXUh64xYkvXFLh4/nxUtvoseHAPET+kK6%0Aaw/pnJEmdr8jEQxMAmCbeMtPdD5GzNk+Wu9MAIChSQqmwL0sesW+0xAOS6K+yKT3D+X/tM8BMNRS%0AhzAAgHD4ALCD/Give/HixUt3RVVfZnOOwxe51Ee/KQ86buRBzv/xHoYvWU2qFRCePOW6MlCx030M%0Avf0N0rlhd63E2Z9f9eRUSZy67fMO69uLl95Oj3cAANsF4dYx851J045/IT/WtpiEa2s/zvRh0ulc%0AnxwNzTlXaK9FvPUI7TWTpuO2W+3F/6tze37mvRcvXnovGnkd5XmBXyjUUuo8jBYYDCaGL+maQpVZ%0AG55H+n3kSqoDZj+NM5tegcmJ6qy6ZhnU0mqS+hGLw0faPR/gzMaX4cqzkMFkIWHSfdCr5Sg++Zud%0Adgz0eXoaAODa5/thNtrWk/DiOYKDWCg7H4OHl9Xhpy3dVwHRi3P0eAdAU1gE8cjhpF0AdkAAcD0p%0AtrNQX86HeNxoSPfu79I+LLSttOMGvITo9s/DDrqyGnCjQ20vMOgr+8m7QQIwUyQEO8gP7EAJ8RPk%0AB2GqcwV7Au+fB0ODDMYGKQwNMuKnUe6R31dnwBQJwA70s7xvdqAEgmTndrkCH7wZxpb3fP3H2CDr%0AMofdVRgsJlgBklbv3Q/sIInjGwFIZo8BLyHK5v2blN0nedWL5zDq1GC1URZJvuUFXD2wHtKyC5T3%0A9Bl/NwL7DLMc65vl4Ag7V93o7C+vYdid75LOuaIMdOGv1TY1BpgsDtLvWwOdqgklGX9AWm6rHicM%0AiIRf9CAEJ4wAV+RvOV+Xf9LueMPW/wdn7vuWmOePD1lee+kY3ns1oKun4MWD9HgHoPrLbxC35n1I%0Apk2GMiMTAQtuhkntmr6rp+YR/+kahD/9OBr//gcMLhfiUemQ7TsIXZVzMlWe6KMFZfY5BCy4GYKB%0ASdCVV4IbFgp1/lV33poNzZmekf+U/3scQY/c2iVjtyZ02d1gBUnADvQDy5e+aqcn8J0xyr0bTSYY%0AGuUWw7Hu8y0emU/IsruuG7Kd8N6nuRkTbDZb3ruxQYbazzZ7ZD6d+d75A+LBH+BeIpdJrbU4jdLt%0AR6C56KFiTV46jJytb2HQzcvB9yUnKbZV3KFDp5Li3G/v2KzIdzRGnRqXd3+BpJlPkM67ogyU+eNy%0ApC9ZY7OQw/XxR7+p//HYXAGQNP+9+v8dz72LXAtl89K96fFJwGa9HqWvvQXx6FGIeuUFKE9nQrpr%0AL6lN/KdrEP/pGohHjQBLIrEce5qiZ5ZDX1OLsCcfReiDS2BSNrtsuHuiD4DIg6hd/xNC7r0bUa+8%0AANHwYbRt7RXmokL2z1GX50OF4rDjir+dgTB9IHjxkR1uBLYLJhPsID/w+8dC5EFpVp/0QeD16ebv%0AncEAO1ACfmIMfEYP9li3PeK9A2AKeOBGhUAwNBGciN6tetFbMBkNyN32AUxuVPNtbqzAud/ecdyw%0Ag1BUF6I67xDpnKvKQJkbllPmQniaQasWIerOUYi6cxQGfdDxqkNeuhcmryBIu+jxOwAAYFQoUf7O%0A+5Zj9RXySrezEpiN2/9B4/Z/7LZx1Ff91t9Rv/V3ymuKk6egOOk4hMVeH1Tjl729krKtKuccVDmO%0AJTMV+0/DZ4TzqhMeK8Tl/ef14sVLL+bMxpcQN/p2BCc6t/OXv/cbyCqteVlNJbnwj/Wc0+ssZVnb%0AIYnoT6roK/QPR9SwOSg/a/8Z2cLFfz4BiyvA4FtecDmUSd8sx6Vd/4NWUW+33YmZa8BgswCYUf5L%0AhktjeBqJLxOffRiEmZMF4HAYOJahwbJXG1BY7LoT+OJSP9y7SISQIBa4XAZy83T4bJ0MW/9yvfjo%0A3beLsOQOMZIHcCAWM1FTa8TRkxr88ocSew85Hy0xb6bnCtN5ClWryuWe+vwD/Jh4/40AzJ4qRIA/%0AE1evGfDdRjk+/1bu8vw82VdHwDCbu5cVxrAT/+2l44j/mdqJoKLoLs+pOsRvetduzH9rmrMuombt%0AJo+NbZmDC++9u+Cp34H3vfcs6r//C4p91PVMvHRvxGF9ETpgPMShfcDmCWHQaaCR1UBWcQXVeYed%0ASrTtyQgDIhGcOArisL7g+fiBwWDBaNBCr1ZA1VAOaVkepGV5lDKqtDAYXbKQ1FqXnR9RhNxjUejX%0Ah0PZVq0xw79PsVP97t8WjrEj+XbbPL68Hut/Vjjs69tPgnHPHY5DdvR6M8SxtvN7/ik/rHjZ39nH%0As4WwpBJI5R2X0+bny0T1ZaJI3rsfSfHuR00e+fw5HAaaCmPBZtO/4Q1bFHhkmX2n1JN9tf07o+Ny%0ARjTiYoj1/JwLOoyaUWG5Zs/E7xU7AF46D3vyne6gPJYD0fhUp9rKvYaPFy83HEyBADEfvoPab39A%0A83nqBNq2xP2XHOJZ87+vbXaGOwMGk4nYT1ah7vsNUOSch6K6sNPn0F1obqxASQb1zra7+CZHQp5b%0A7tE+XeXiiSj0iSOMz/oGI/Iu65E8gIPAAKKQm4DPgLoiHoJI+7k7TdfiIOBbDcbqGiOqao0wGMxI%0AT7UW5PxyTRAGJHLwwlv0z+Kt34fi5lnWFXutzoyz57RgMhkYPJALocA6zi9/UKv5DEnmumz8dzbN%0AapNHPn+JLxM1l8mVt4tLDSivNCB1CA8+QuKDWLJIjMnjBOiXTh/e5sm+nOFqZjSiIwlT/tAxNWbd%0A4XzIuNcB8EJgNju1Ei/bYVvxsT3I/j3htAOgPt/5D3AvXrz0PIqXEqGS7IAARL31ShfPxktHEX33%0AaOS99GuXzqFPHAdZOVqMu8m2qJ60KA58HgMMBmG4PxLQQUcAAB88SURBVL6cesX38PYIi/G//mcF%0AZTselwFZcRwAYOkjEqz9UobqGurdkhbj32AwQxRTTDv3j94JxHOvN1Beu/exWtz7GLnPrd8Tqn3d%0ARQb0vdcIVaL2fv6tDfbnXm/A/76zDdEpPBONyHA2oiPZ+ObjINrVe0/25Yii7BiEhxKOzm9/q3DP%0AY7Uu3d/jk4C9eAblyVyn2sn3e3YVXlfsrUTqxYsXL15cR5wUjlF/LrX8dBVUxicA+MUXW14/cJeY%0Asg2Hw8DINGKF/1yejtZI1erMiBlqzb+7cCyKsl1QIMvy+r4nqWtStEBn/Pc02vP5r3rLKm36wy8K%0ASoMdAPqmWVfqlyzq+L4cUXrOavx/8b3cZeMf8O4AeLlO3edbPCYt6SqezCnoieN3Jd737qXH0ENq%0AZXjpPDLm/7erp4DXVtoPi83O1SF1MBcAMGYEHydOa0jXt3wbYnndOnabito664q/yId6/VartcZ8%0AT58kwO/bXU8c7km09/Nf+oi1lstjz9lfiV+wpAbbNhC7IF99FGTT3pN92aPiQowlxOmN95uw6jOp%0A0/e2xusAePHixaP09RuFfv5jLccZlT9Dqq1y+v6xkUsg5gZjV1HnaqB76d6YmtWI+eAdMIXWAlua%0A/AJUf/5Vu/r1nTIRAfPn2ZzXFhWj6uPPKe/xnzsLkhnTbM5Ld+2FdKdjPXr/eTdBMn0K5AePoHHb%0A3y7PWZg8ECGPPIjadesR8jBRW0D67x7oyissx7rKKlR+QP4fCnnofgiHJJPONW3fCdneA6Rzcf9d%0AA5NGg9qvv0PYM0+Srsn2HUTT37ZKQL6TJyJgAflztPn9MBiI+3Q1FCdOoWEzdehO3H/XoPn8BdR+%0A+wP9B3CdtA0PgyMRomZXLmr+PY/mYvdCKdqDI0WXV95pxL9bierID94ltjFAb5pujdV3Jp+5dbSu%0AUMBAs5p8k0JpdZTvv1OM+kaTQyO5p2I0tv/zb8FgcPzh/7vPWrjx/jvFtEa7J/tqS9WlWPhLCOfv%0AkWX12LDFcUI4Hd4QIC9eegmTYx7DzPhn7baZGbcMk2Mes9umvRTLz+BU1Wbk1e913NiDzIp/DgwG%0A/VcaAwzMineuomlHsW9PEL79xt9xQwCPPeqDXzZ5K2+2EPbME1BfvoLipctRvHQ5mi9cBD8xAYF3%0AuFZMsC268gpoi4pR8e6Hlr41VwvAi4+DePxYm/ahTzwCyYxpMCqVqPxwLYqXLkfFylVoPpfrlPEv%0AmT7luvF/2C3jvzX+8+eheOlyGBVK+M2egZD/3IfipcuhzDwDbkQ4qW3Ei89COCQZ0p27Le9TdTYH%0A/vNugv+8m2z6ZvL5CHvmSdR+9yOKly5HybIXYdbpIJk2GSwRWV1GMnUSAhbMg+zAIUvfjdu2g5+Y%0AgIgXW30nmc0wG40Qj6EuCtgyj7rvNzj1/s8sWYerq3ZCEOWPIZ/e7dQ9nkajtW/sHTpuldq8aYZ9%0AKU1NZbzDn9apeol9qZVvWoeDLH9SAk1lPP78KRQcTjfP6nWR02c17fr8hw2xJldv392+quye7IuO%0AwjPRFuN/wZKadhn/gNcB8AJgMmM+pjEWdvU0AADTGAsRhHDHDb3YUK8uBgP2v+AZDCYa1R1boMdo%0A0qNJU4EyxfkOHYeKAH407TVfXgjtNU9TVe6Zv2GVqlupNHcpZpMJdT9stBzXfvM9YDJBPG5Mu/rV%0A5Beg6uPPoa+1xktXf0asWvvPmUlqy2AyIUhKhEEqQ9krb0FXQcQe62tqUfvdj/RzNxKhG74TxsF/%0A3k2QHziMxm3b2zVvAKha9TEAq8Fcs249AKB+ExHOyeASoQ8MDhvcyAgoTp4iFcqs+2Ej9DU1kEyf%0AQtl/zZfr0Hwu1/IeSpYTCdUBt91Caud/y1yo8y6h6c8dlnPyg4ehyS8ANzKiTZ/fAgA44WE247XM%0Aw+xkuFf6lifAEnBx8bU/kHHLp07d09m0XtUP8POsyeXrS93fb3+rkDqJrI40a6oQipI4aCrjsfDm%0A7l380FlKKwwO29j7/JMSrQ7UtRLHfdnDk321paHRiIN/hSMy3Bq0s+dg+50MrwNAw8zAh+1enxpw%0AX6fMYyxjFq1xHowIjxju18wXoYTMYbtxjJvA6sZRYzzwMY2xkPJnJGM65T0d8Z666nOqby52ql2D%0AxkOF3LohgYIY2msSXuc4lv7+nvla/eprFR56pMkjffUG5AeP2JyT7tkPAGCwO+b/jSkkrxi2GKht%0AQ2scYWiSQjRiOAIWzofswCE0/tl+4x8ATFqidoC+lljxVV+6XkTsugHNEhMJhv5zZwMAGn6xDbup%0A/ZZwXISDbYtBWvprQ2vjnRsVSfT96zabdi2FL/l9+1jOafIJNbfwpU+Qfm8trxt/+5NyTCoyF32B%0A2n15kAyNRvrmx52+r7uy95DapZ+mJnpH6VK+HvyIIsy7q9omtGjjVyHQVMbT7iD0FIzttLO5rXZE%0Ampvbl2Pkyb7aEhjAwuh0cn0IVVk8TWvn6b7WXDdnfyP9ak9PowT5KDHnO2zHR/erBNia8Yy5MMKA%0AAvMFlKEAAMAFDwmMwagwX6O8pyPeU1d9TvXqYqfaNWrIOwACti+GhsyFhBsKqbYK2bV/QWe0rRA5%0AK/45HCz9ClqjCgMDpyJCNBA6YzOKZJntWu0fGjIHocJ+kGmrkFn9G4xm97/VA/mxAI5SXpPwbFcc%0A4yRpiPVNBZ8lhlLfgMuNh9CgtnWQWvIadhV9BDE3CEND5kHAEqNeXYyc2u0wwww+n4Gvv/TDjOnE%0AF3XrXYDwKGsOhMFgxq3zBXhnhS90ejMeeUyKzEyd5frkSTz8vJEI/amuNiJ1OFndYd+eIKx4R4Gg%0AQCZtHwDw0otiPPSgD3x8rA+m5c/LsOkXYuXIx4eBTRsCkJbGRWWlEd9+p8K671xLGKwqD0d4VBV+%0A2xqIESO42LNHQ+m0fP+tP6ZN4yMrS4dFixugNwBMJlBRGm75bEqLwlBRacLosbWkvltoWW1vjbaE%0A+F1xI8KhLXVzZ4vJRNSbr4Dt7+ewKb9fAgDA1Oza6huTx0PQPYsBk4m0Su4xTNctvDYr5wwm8bvn%0AtTLA26KvIT5vfmI/NOfmOTVc64KdgsR+AGBXbpUlIVcCVp3Jhk9aKkIfe8iSIxB8/z0AAPkR56Wm%0Ak1cvQs2/51F38DIyF3/p9H1dhV5vf0dv3l3Oa7g7y95Daggii8BiAb+sI9cHOH80CpNvqcLJTOq4%0A+O5OgIuLLW0//8pq67MmLKR95rAn+6LCZAJCk0rwzcdBWDCH2MGpuRyL0KQSt/vsFQ7A1ID7LAb5%0AzMCHsbthHem1gCnGCMlcMMFCpvwfKI3EA8qH5YcQbhz0Zg2ShKMhN9TjtNx2ZWaoeCoA4JxiP7gM%0APiYH3AsAlnEAIIgTDR5TgCBuNEK5cSjR5OGKylqaPEU8HaHcOMvxoaZN0Jo6Jk6sI+jOK/8A4Asi%0Arvqgmbx6pIMWF81ZlPd0xHvqys9JbyK+xNlMHgwmLfgsESbFPIrjFRug0FnDG5r1VsWAwcGzECka%0ABK1RhXLlBYQK+2FKzBO42nQchdIMmzF8eaFIC10Ao1kPmbYa/rxIiLnBbs+5JSa/SnUZHCYfM+L+%0AD40a9wr7yLTVJCO/pe+WZGI/Xjg0BmvM5NTYJ8BhCiDVVKJeXYJwnySkh92OCsUF5NZTx3In+I9B%0Agt9oyLTV0EKJUJ9+MIN4qGg0Ztz3QBMef8wHb7zmSzJeWzNhPA8SCRNTptXh5nkC/L0tEAMH11hW%0A8w4e0iI8qgofrZZgymQeZR9ffO6H3At62j527wyCnx8TCf2rERbKQvaZECT0ryaFFBVcCcPy52V4%0A6NEmpA3j4oP3fV12AADCUL9jcSOqa4zYuT0I166GoU+/atL1r79RIX1EDe5b4oPS4nBExVbB2EbC%0AnMNhIC6WBVooots8UTk+7pNVAIDKD9eSnIy2xcQAACz3dnfCnnkCiqPHIR4/FuHPPo2qtZ+51U+3%0A5P/bu+/oqMr0D+DfOyWTKRmSmfQeakgCKO2ItASQIu6Kx7Utgg3Lqgf0B/6A3bMLrLrqrnsUV11s%0AuBZ+Z5fmqigISFlDFFgEgUCAkN57m2QmU+7vj8vcmTslc6cgZZ4Ph3OSO3PfuXOTzH2f933e5146%0AJ5XPruRTnXxp/mgT1ONuROTwofw21eg8WLv8y2k+/dyVqVznj6wMxzXh1Nn+AZ55eVmtwN0PNwIA%0APvs4AfNmcYHA/s+TBrzL7NVsTJ7nz0dnA53//xQ5Ap8Z0wa+A7MvoWzLE1Uq9zO679Em/uZfg7QS%0A7Pt3EmYsEF9kw9nV3asTqcZYApVUiz5rD5r6K6GVxaLL0oI2cx2kjAzTYu7lO+uzdA+isGMLjDbu%0AQpcRmYvDnV9gr/FDKCTuI7ejNTNgY2041bMfANDPGvFN63seU4TyNNOxp20jfmKtmKl7AI2mMnRY%0AmjA2ag5qTedwonsPctVT0W1tvSydfx3iMZaZhu/YrzCVmS947DR7BA0Qjmy6pg/tZbe6tZnLTEAS%0AHDe2KGAWDLiP/RicVeECzrM/CbYxkGAmI1y8V8Tu8vS2RLHADACQQc5/7Y0/70kJNSYz89zaaEY9%0AfmIPBdQmIP48BUKvTEej4QKy9fmw2EwYqS/AkfrNkEkiBM+TSuRI0eTidMtu1HRzeb7F2INM7Thk%0A6/NR1nkELCscURyXcAc/CxCsScncoj3naj8MI8GczGcDaq+lr8LjKL+dWq5DbY9jhPPbyrcFjxe3%0A7MHMjCeREpWHVmM16nrOuLWRGjUq6OpEMTES3LeQq8rx3gcGrF2jxdKnNVj3/MDVLJzp9QO3MXq0%0AHDeM5S72DY1WtLTYsGypBn96SdjBss8GfLPbiG92BzYKOGlyEyoquY5fzqhGVJU7fgabPtGhuNiM%0AtX/kjuvPr3Zj8SIVPv6HDgsXcccvkXB5ug0NViQmcgFAVqYMnZ3C3z1FWioM/z0u3JbJ/c15mh0Q%0AQzNxPACg/rW/iWrDVFaByCGDIVEo+PQbMZo3fgzDiZOwGU0YdMsMaAumeUxpulyMJeehSPe8Pkae%0AwJUiNF4oDaztUu7uxsq8HH69gBis2QxGLodyZDbM9VwHpuGtdwI6hispf4oSBwrdZ0ztHrnfMfvh%0A6eZZFgsLmYwLZNUqBobey7/u547FjYI7yF6rkhKkQZ1/5wXEQzJ9p0MpIhwDDm0u6VehbMuXYROq%0AYajOglTKlTZdtSwaL6/3vxTodbEGoNpUgqSIoUiPzMHJnn3IiMxDrDwN1cazyFFPxukexwft0a6v%0AcWPUbP57KSNDn427KLp2ynM1U2GFhe/8+9JpaYaN5S6E5X0noZNzuZEx8kQ09XPTNA395YiWee+k%0AhMJUZj4Os3uxl92KvexW9MOEPGai2/Psj7fD+81Citmj2MtuxQH2cwDcCLt9P9dOrRJqjGWmoQZl%0A/OPF7BGkYxhSIJyCtnf+v2W3YS+7FQfZL3AzMzfg99wL7g87n7nd43sN9D31wYAm1GAfu51/vBl1%0AiEMSFFAG1KY/5ykQ9oWwieoRKKr7lP/eNQd+dBwX2Ng7/3YVXccAAHmxs+HKbDOGpPPPHU+iYEQe%0AgFvA4Q/nFKjoS+/VxloQr3KMMvpaAF3dxaUyaeR6j48frHo34OOz239A2HGsq7NCq/VvJFtMG0OG%0AOC7uOp0EDQ3Cc7v9332or0nCsSPxyMoMvCNg7/wD7lPsMwoUyM2Vo74mif+v10swZTIXjBYe6sf8%0AWyNx7z0qbPq/Phw+3I+R2TLcc7cSH30i/DzWTp/q9tr8olGRI8+uJGpuKt3aLrx4StWeF0l27NoN%0AAEh67pmAXq/9y69hbmiE7o5fQh4XG1AbgbBXJ4r99T1uj8UvWQwA6D15OqC2TeXctc2ewiMWn/rz%0A0P2IfYDb11wf+hSYy+2dvw78c1zxlKM2/IZ/uAf5S5Y5yj/+sDsldAfmw5bPHZ/jEhE9weZWx+dH%0AQuwAM3U/s2DPf7nTgt3U5IE/Bz/7JIH/evGT7jfeCmVbvqjTHLM2a1fGYNwY37Mhrq6LAKDX2olE%0AxWBkKEfBylqQrBiGZMVQNPSXQSFR86P9AGCyGRAp0Tjt633UTcGooJcne33cldHmiC5ZsPyM9Y/d%0A36BAdz9SFCMwTjsXZwzicxwDcZEtRjccF7RClqvZrIHW2y4hYe/Al7A/8tvqUQUrLBjJjOW3KcGd%0A/x/YPXz6hBn9KGaPBvX637LbAQCJSMcs5leYzMwLST7+SfYH2OD48PuJLQIAJDuN+PtD7HkKhJU1%0AIybScRFxTveJUQh/l+OUAy8iilcNcdsmdqGxWJ4WJDsfsz/ajY6b6IzQTUdtTzHKO49hpD7f6fWE%0AAcAgRSLGxN+GqakPY2bG0xgcfak8oZf+uP33NRi9IRjh89XG7Hkt2LZFj51fxaKkOAEWC4uNHwoD%0At6ee7kBSaj3efd+AosI4nDt7eQYmXn6lGyNyGgX/R43hZic++tiABbcr8egSNd5934D3NxrwyCNq%0A3H2XEh997DJLKpEg4Ykl/Lfxjz0MMIxfOeOueoq4NLekFcv4bYqMdKS9tM7j81mzBaaqasjj45C6%0A9nd8J16mi0HML26F+obRPl+z9k9/AWuzIeX3q4AQpDCJwdpsMJ4vheamCYie5wjs4xb/GvKEBHQX%0AFgXVfuvmbWCkUqS//EdEXFogLNVGYdCsAj7FypWpvBKtW7ZDEhmJyCFZMBwPfvbzSshIk2FolucR%0A34V3OfoaVqvnOv///MzRbxg2WI5Vy3yvRQHA3wXWlZjRZwBY+pijPyCm6NLR445Bh9XPiitl/HMI%0A9vzfMN2Rclr6X+9V5IYNlmPGVMeg396D7rMOoWxLjNhhjvz/QzuToVb593lyXQQAAKCRxkB5qWPP%0Awob4CK5zVms6h7TIbP55qZHZqDP5XvAKcB33Hks7ctXuI0/+MFg70W5uRK3pHHa3vg8Le3nzACtQ%0AIvje3nmNQOjz0pwxYNzSjACgFcJRnRQmEwDcKg/VI/DFLAD3c7ePqJexZ6CEGlOYWzGDuSOodr2R%0AMoFVUBB7ngLR0leBqIg4JKiG8dsstn5kaMdikCIJvRbHOQ+kM2tDYCOtXnn4RA72NRgwiIlMwbm2%0AgyjtKIJS5hgBMlocAf/crOWYlLwQLGvDhfZCHGvYhpruwEZBnQU4GB1SjQ1W9PWxmDe/Bdm5jcgY%0A7P136513DUhKrYc2igl5f/TgQRMWL1Khq8sm/N/N/dx3fGXELbdEYmS2DF1dNuz4yoh77lIhKUmK%0AujrhiaxYugKKzHRkvvEqMt94Faq8HBjPX3CrGhNz21z+OfaFqQlPPc5vS3YavbeZTOg68B2kWi3/%0AeNLypah//U30lXi+TtS/uh7dhd9DpotByu9XXXqd32HQLTPAWsQtYK985n8BAJnr/yLuRIZAw5sb%0A0HP4KKLnzebfq3r8WHTu2YfWzduDaru78Hs0vfchJCoVklevQOYbryLthTWI+eV8WDq9D7J1f+cI%0APJo/2hTUMVxJpw+l4rUX9YK/n41vxOGD9Y71USm53q9vyU6PrV0Zg+7KTDx4XxRGDJWDYYAojQQT%0Axirwx9Ux6KrkSnnOyld6bGvtqhgY67Jw9vs03PkLNaQucULBFCU6KzL5tKNzpQOnzNo539xKrWKw%0Aa7P7gIG3jvjlFsz5N/WzeOl1x6CTsS5LEDhIpcB7r8XhVGEqvy19jOdKeqFsS4wegw2T5jgGvlpL%0AM/3a/9pOAHNiYfvRYeGmUWqM55AWORIAUG+6iGzVJNw0aAE3OipPxO7WD0S3+2P3NyiIWYSG/jK0%0AmmsRF5EOtZSL0Icob0SfzeAzoLCxVsRHZGCO/lFYWTPO9x5FlVFctYVAxgpDMUoZqESkI5HxXooR%0A+Hmq5JThDMrYM9AiBhOZmShgFrgtEBbrZmYOVIgK6fGJOU+BaOmtQIJqGIbrpqCs4wgA4GzbfuTo%0AZ8Bqs6Cp15Hn29R7EUnqbG9NoanXc+WkUNIp3UdJvKXfiKWJ4PZ3rmQkYYRXweExXFDvms+fFuV7%0ABNeXL740Yt0aLWYUKFBcbMbw4XJ8Vyg+XzwUlv9PFKqrrZDLALOHPum4sXLcc7cK731gQE8Pi8cf%0A5VJexNyJ1B/3LmxDfU0Stm/V4/kXuqBSMbjvXhXefKsHJee4A5O7XIVcK3ra+vpQsXQFAKBq1R98%0Avmb7jl1o3yF+PVHb9s/Rtv1zt+2Nb3tP92rdvA2tm7f5bJu12fhjd+Vtuxi9p88I9rcaDG7teWq/%0AZdO/+HsEDGSgY/P2WO+p4qDek6hh6KvM6bP9WLKsGT/sTsFvHtLiNw95nmVf8YdWdHR5f39t7TZk%0A3ViF8uPcNUEuZ7DBR2qLL1kZMmx6Z+B7nxhNLMZME190YfK8Ohzayc0k509RwljnPov8cy4ojkwu%0Axw15EUGf/3V/bocuWoLHH+T2/2C9MHhwNmlOLZqavY/yhLItMY6f6sfKdW14ZQ1XOa67MhNRGRWi%0A9r1uAgDnspxnDIWCNJv97Z962gUGawe+73SvXQwIK/zsb/+E/7q5vwrNqEJFn7DsYYu5Gi1mR3pB%0Aed8J/uuZugcE7c3WLxEdAPTDBBU0Hh9TX+aUnkDU4CJK2OMDPseEwKa7AtGFdtSjCkkIrLM9k7kT%0ADBjsYz8TjEwHe/8FMecpEPY8eLVch9IObnSttvs0RsXOgVQqF6TAnGrehSR1NtK1Y1DV5Zh+z9SO%0AAwAUt+wO+fE56+pvhDYiwfcT/ZQ5aAKsrGNUq9PUiJF64Y2OFDLPOd4pUXlBv35DgxWPPdGOt9+M%0ABiNhsHOn0a8AwPUmYvbvvVUV8mTvt0YsXqRCVYWjLZYFktO4Nk6esuDRJQy++iIWCgVw4KAJKemB%0AVZLwJSm1Hq+8NAhb/qWH2cxiy9Y+vvNv57wA2Wxm0dx87XUGif+YS9Ff6z/dC1BcC5b9thUnTvdD%0AN6QCFSfSoY0SJlWwLJA3uQYXK3yPstc3WhGZXI5X1uiw7PFBXp9n6mexdFWrxwXFAPDQ082I10sx%0AffLAM/5PPteCjZv8q7p07CcThk+sxtnv09xmFq6UUJ3/Zb9txYuvdeBMUSo0avfkmKIjRtHVdkLZ%0Alhjr3+nELflKzJquhFzO4FRhKkZN8R3YXTcBwLWCufRPrEa2GtGM3mN1m8HMyFAfnlfspTQiGWSw%0AwvM0NwsWKRiMEgzcsa1lK5DBjIAaWhjgmB6Og/j1Fv6IgOfFMWLeEwMG1SgVnZYSyvMUiD6nFBf7%0AgnRnbU417m2sFWUdh5Gjn4Uh0ZPQ1HsRCaqhiJCqUNF1zOP+YmjkekTKoqCUcQFqgnoYIqQqGC3d%0A6Da38At9i2o/xdys5ZibtRz1hhLImAjEqQajsfeCIIXJHwZzO1I0OTjb6li4f6Z1DyYlCxcolrTu%0AR4omF7Mzn8HFjh8QKYtCWtRoXGg/hGExkwN6bWdf7jDiyx3uVXVmzW5x2zbhJuECMF8dfV9tzJ0b%0AiQ1vRbu1U1+ThKFDZSgttcBsZvHEk4GttfB1rJ62rVzdiZWrPd9s0PX56VnX3kJQ4j+pNgrJq7hS%0Avd1F7iWHr2auo9y9fSziRwSXwmq3cl0bVq5rC3h/i4XFnLsuTzAPAFU1FsEC1J9bR5ftsp3/pmar%0AIK/+Srflz2zKbff5/7l53awBuJod7dqB/JiFmK1/BOO18/26iZj9hlb5zO2CmYA8ZiIkkKIK4tYz%0ABMt6qQN8AzPF63MOsTvBgMEEpkCwXYd45DDj+e97wY06TGJm88GQFDKMYW4O+PiymbHIxAgwLr/S%0AGRgBPRLQhFq3fcS8JwBIRib/NQMGM1zKl/rbptjzFAzX6jq1l3LbXSv4nG8vxL6qv6PP0oVUTR56%0AzR3YX7UBJa0HAn7tKakPYnzinciN5e6+nDVoAsYmLMDNKYv46jx2u8r/igbDeSSohkEmicDuiteD%0AysO3z4BUdjkWWHeauAWnBrPjomq2mbC/agMM5jYMib4JGrkOeyv/5vHeB9eaieMj0NPjOZensiK0%0At6gnxB+yWD1S16xG+svPI+2FNZBqNGi8Bkt/EnI9YFg21FmfwQnFjV2uNwpEYipzm9v2RlTjFHuY%0A/95eW95TPf9ZzK/wI/sftIEbKcxjJiJxgLQYT20MZnIwGDkDPk+FKNzMzHHbtxZlOOtU9UYCiVtH%0AupD9GlOYW3GCPYQW+DeCMZwZjXQM9/hYHSq83gzM13uKRizGM/mCx4+y+zGeyUclzqOUda97Hcrz%0AREgg7GlDJhMLhYL7TH377wY8/6L4ew0QEmpSrRbJq5dDEhGBnsNH0XXgO5ibvJehJoQEZ6AuPgUA%0AhBBCCCGEXGcG6uJTChAhhBBCCCFhhAIAQgghhBBCwggFAIQQQgghhISRq64M6FW2JIEQQgghhJDr%0ACs0AEEIIIYQQEkYoACCEEEIIISSMUABACCGEEEJIGKEAgBBCCCGEkDBCAQAhhBBCCCFhhAIAQggh%0AhBBCwggFAIQQQgghhIQRCgAIIYQQQggJIxQAEEIIIYQQEkYoACCEEEIIISSMUABACCGEEEJIGKEA%0AgBBCCCGEkDBCAQAhhBBCCCFhhAIAQgghhBBCwggFAIQQQgghhIQRCgAIIYQQQggJIxQAEEIIIYQQ%0AEkYoACCEEEIIISSMUABACCGEEEJIGKEAgBBCCCGEkDBCAQAhhBBCCCFhhAIAQgghhBBCwsj/A4Sp%0AXa8qlM53AAAAAElFTkSuQmCC%0A"/>
          <p:cNvSpPr>
            <a:spLocks noChangeAspect="1" noChangeArrowheads="1"/>
          </p:cNvSpPr>
          <p:nvPr/>
        </p:nvSpPr>
        <p:spPr bwMode="auto">
          <a:xfrm>
            <a:off x="1555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1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1734</Words>
  <Application>Microsoft Office PowerPoint</Application>
  <PresentationFormat>寬螢幕</PresentationFormat>
  <Paragraphs>560</Paragraphs>
  <Slides>30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Cambria</vt:lpstr>
      <vt:lpstr>Office 佈景主題</vt:lpstr>
      <vt:lpstr>Self-Introduction III</vt:lpstr>
      <vt:lpstr>簡歷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資料觀察-類別次數統計分析</vt:lpstr>
      <vt:lpstr>XGB分析結果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Model Selection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《半路出家工程師的求職之路》 分享會</dc:title>
  <dc:creator>Jeremy Wang</dc:creator>
  <cp:lastModifiedBy>Student</cp:lastModifiedBy>
  <cp:revision>88</cp:revision>
  <dcterms:created xsi:type="dcterms:W3CDTF">2018-07-25T01:23:48Z</dcterms:created>
  <dcterms:modified xsi:type="dcterms:W3CDTF">2019-03-30T04:25:10Z</dcterms:modified>
</cp:coreProperties>
</file>