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3"/>
    <p:sldId id="258" r:id="rId4"/>
    <p:sldId id="279" r:id="rId5"/>
    <p:sldId id="263" r:id="rId6"/>
    <p:sldId id="264" r:id="rId7"/>
    <p:sldId id="265" r:id="rId8"/>
    <p:sldId id="278" r:id="rId9"/>
    <p:sldId id="266" r:id="rId10"/>
    <p:sldId id="260" r:id="rId11"/>
    <p:sldId id="261" r:id="rId12"/>
    <p:sldId id="262" r:id="rId13"/>
    <p:sldId id="268" r:id="rId14"/>
    <p:sldId id="269" r:id="rId15"/>
    <p:sldId id="270" r:id="rId16"/>
    <p:sldId id="271" r:id="rId17"/>
    <p:sldId id="272" r:id="rId18"/>
    <p:sldId id="273" r:id="rId19"/>
    <p:sldId id="275" r:id="rId20"/>
    <p:sldId id="27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pic>
        <p:nvPicPr>
          <p:cNvPr id="4" name="图片 7"/>
          <p:cNvPicPr>
            <a:picLocks noChangeAspect="1"/>
          </p:cNvPicPr>
          <p:nvPr/>
        </p:nvPicPr>
        <p:blipFill>
          <a:blip r:embed="rId2">
            <a:extLst>
              <a:ext uri="{28A0092B-C50C-407E-A947-70E740481C1C}">
                <a14:useLocalDpi xmlns:a14="http://schemas.microsoft.com/office/drawing/2010/main" val="0"/>
              </a:ext>
            </a:extLst>
          </a:blip>
          <a:srcRect r="227" b="1678"/>
          <a:stretch>
            <a:fillRect/>
          </a:stretch>
        </p:blipFill>
        <p:spPr bwMode="auto">
          <a:xfrm>
            <a:off x="-19050" y="-3175"/>
            <a:ext cx="12211050"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KSO_CT2"/>
          <p:cNvSpPr>
            <a:spLocks noGrp="1"/>
          </p:cNvSpPr>
          <p:nvPr>
            <p:ph type="subTitle" idx="1"/>
          </p:nvPr>
        </p:nvSpPr>
        <p:spPr>
          <a:xfrm>
            <a:off x="5559973" y="5399314"/>
            <a:ext cx="4284199" cy="364852"/>
          </a:xfrm>
          <a:prstGeom prst="roundRect">
            <a:avLst>
              <a:gd name="adj" fmla="val 28518"/>
            </a:avLst>
          </a:prstGeom>
          <a:noFill/>
          <a:ln w="19050">
            <a:solidFill>
              <a:schemeClr val="accent2">
                <a:lumMod val="20000"/>
                <a:lumOff val="80000"/>
              </a:schemeClr>
            </a:solidFill>
          </a:ln>
        </p:spPr>
        <p:txBody>
          <a:bodyPr anchor="ctr">
            <a:normAutofit/>
          </a:bodyPr>
          <a:lstStyle>
            <a:lvl1pPr marL="0" indent="0" algn="ctr">
              <a:buNone/>
              <a:defRPr sz="1800" baseline="0">
                <a:solidFill>
                  <a:schemeClr val="accent2">
                    <a:lumMod val="60000"/>
                    <a:lumOff val="40000"/>
                  </a:schemeClr>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smtClean="0"/>
          </a:p>
        </p:txBody>
      </p:sp>
      <p:sp>
        <p:nvSpPr>
          <p:cNvPr id="7" name="KSO_CT1"/>
          <p:cNvSpPr>
            <a:spLocks noGrp="1"/>
          </p:cNvSpPr>
          <p:nvPr>
            <p:ph type="title"/>
          </p:nvPr>
        </p:nvSpPr>
        <p:spPr>
          <a:xfrm>
            <a:off x="3065419" y="4528457"/>
            <a:ext cx="9110741" cy="826346"/>
          </a:xfrm>
        </p:spPr>
        <p:txBody>
          <a:bodyPr>
            <a:normAutofit/>
          </a:bodyPr>
          <a:lstStyle>
            <a:lvl1pPr algn="ctr">
              <a:defRPr sz="4400" baseline="0">
                <a:solidFill>
                  <a:schemeClr val="accent1"/>
                </a:solidFill>
                <a:effectLst/>
                <a:latin typeface="Arial" panose="020B0604020202020204" pitchFamily="34" charset="0"/>
              </a:defRPr>
            </a:lvl1pPr>
          </a:lstStyle>
          <a:p>
            <a:r>
              <a:rPr lang="zh-CN" altLang="en-US" dirty="0" smtClean="0"/>
              <a:t>单击此处编辑母版标题样式</a:t>
            </a:r>
            <a:endParaRPr lang="zh-CN" altLang="en-US" dirty="0"/>
          </a:p>
        </p:txBody>
      </p:sp>
      <p:sp>
        <p:nvSpPr>
          <p:cNvPr id="2" name="日期占位符 1"/>
          <p:cNvSpPr>
            <a:spLocks noGrp="1"/>
          </p:cNvSpPr>
          <p:nvPr>
            <p:ph type="dt" sz="half" idx="10"/>
          </p:nvPr>
        </p:nvSpPr>
        <p:spPr/>
        <p:txBody>
          <a:bodyPr/>
          <a:lstStyle/>
          <a:p>
            <a:fld id="{CF976D4E-F393-4D2A-A3D3-2A18F1B935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2525F1-D6E5-4D08-BFCD-1CF7C69F46C3}" type="slidenum">
              <a:rPr lang="zh-CN" altLang="en-US" smtClean="0"/>
            </a:fld>
            <a:endParaRPr lang="zh-CN" altLang="en-US"/>
          </a:p>
        </p:txBody>
      </p:sp>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F976D4E-F393-4D2A-A3D3-2A18F1B935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2525F1-D6E5-4D08-BFCD-1CF7C69F46C3}" type="slidenum">
              <a:rPr lang="zh-CN" altLang="en-US" smtClean="0"/>
            </a:fld>
            <a:endParaRPr lang="zh-CN" altLang="en-US"/>
          </a:p>
        </p:txBody>
      </p:sp>
      <p:sp>
        <p:nvSpPr>
          <p:cNvPr id="7" name="内容占位符 6"/>
          <p:cNvSpPr>
            <a:spLocks noGrp="1"/>
          </p:cNvSpPr>
          <p:nvPr>
            <p:ph sz="quarter" idx="13"/>
          </p:nvPr>
        </p:nvSpPr>
        <p:spPr>
          <a:xfrm>
            <a:off x="238125" y="1428750"/>
            <a:ext cx="11715750" cy="5124450"/>
          </a:xfrm>
        </p:spPr>
        <p:txBody>
          <a:bodyPr/>
          <a:lstStyle>
            <a:lvl1pPr>
              <a:spcBef>
                <a:spcPts val="300"/>
              </a:spcBef>
              <a:spcAft>
                <a:spcPts val="300"/>
              </a:spcAft>
              <a:defRPr sz="2400">
                <a:solidFill>
                  <a:schemeClr val="tx1"/>
                </a:solidFill>
              </a:defRPr>
            </a:lvl1pPr>
            <a:lvl2pPr>
              <a:defRPr>
                <a:solidFill>
                  <a:srgbClr val="000000"/>
                </a:solidFill>
              </a:defRPr>
            </a:lvl2pPr>
            <a:lvl3pPr marL="720090">
              <a:spcBef>
                <a:spcPts val="300"/>
              </a:spcBef>
              <a:spcAft>
                <a:spcPts val="300"/>
              </a:spcAft>
              <a:defRPr sz="2000">
                <a:solidFill>
                  <a:schemeClr val="tx1"/>
                </a:solidFill>
              </a:defRPr>
            </a:lvl3pPr>
            <a:lvl4pPr marL="1080135">
              <a:spcBef>
                <a:spcPts val="300"/>
              </a:spcBef>
              <a:spcAft>
                <a:spcPts val="300"/>
              </a:spcAft>
              <a:defRPr sz="1800">
                <a:solidFill>
                  <a:schemeClr val="tx1"/>
                </a:solidFill>
              </a:defRPr>
            </a:lvl4pPr>
            <a:lvl5pPr marL="1440180">
              <a:spcBef>
                <a:spcPts val="300"/>
              </a:spcBef>
              <a:spcAft>
                <a:spcPts val="300"/>
              </a:spcAft>
              <a:defRPr sz="1800">
                <a:solidFill>
                  <a:schemeClr val="tx1"/>
                </a:solidFill>
              </a:defRPr>
            </a:lvl5pPr>
            <a:lvl6pPr marL="1800225">
              <a:spcBef>
                <a:spcPts val="300"/>
              </a:spcBef>
              <a:spcAft>
                <a:spcPts val="300"/>
              </a:spcAft>
              <a:defRPr sz="1800">
                <a:solidFill>
                  <a:schemeClr val="tx1"/>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p>
            <a:r>
              <a:rPr lang="zh-CN" altLang="en-US" dirty="0" smtClean="0"/>
              <a:t>单击此处编辑母版标题样式</a:t>
            </a:r>
            <a:endParaRPr lang="en-US" dirty="0"/>
          </a:p>
        </p:txBody>
      </p:sp>
      <p:sp>
        <p:nvSpPr>
          <p:cNvPr id="3" name="KSO_BC1"/>
          <p:cNvSpPr>
            <a:spLocks noGrp="1"/>
          </p:cNvSpPr>
          <p:nvPr>
            <p:ph idx="1"/>
          </p:nvPr>
        </p:nvSpPr>
        <p:spPr>
          <a:xfrm>
            <a:off x="2019600" y="1792800"/>
            <a:ext cx="8193600" cy="4190400"/>
          </a:xfrm>
        </p:spPr>
        <p:txBody>
          <a:bodyPr>
            <a:normAutofit/>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F976D4E-F393-4D2A-A3D3-2A18F1B935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2525F1-D6E5-4D08-BFCD-1CF7C69F46C3}" type="slidenum">
              <a:rPr lang="zh-CN" altLang="en-US" smtClean="0"/>
            </a:fld>
            <a:endParaRPr lang="zh-CN" altLang="en-US"/>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2605312" y="2336802"/>
            <a:ext cx="6981376" cy="1235075"/>
          </a:xfrm>
        </p:spPr>
        <p:txBody>
          <a:bodyPr rtlCol="0">
            <a:normAutofit/>
          </a:bodyPr>
          <a:lstStyle>
            <a:lvl1pPr algn="ctr">
              <a:defRPr lang="en-US" sz="3800" dirty="0">
                <a:effectLst>
                  <a:outerShdw blurRad="60007" dist="88900" dir="15000000" sy="30000" kx="-1800000" algn="bl" rotWithShape="0">
                    <a:schemeClr val="accent1">
                      <a:lumMod val="50000"/>
                      <a:alpha val="30000"/>
                    </a:schemeClr>
                  </a:outerShdw>
                </a:effectLst>
                <a:latin typeface="Baskerville Old Face" pitchFamily="18" charset="0"/>
              </a:defRPr>
            </a:lvl1pPr>
          </a:lstStyle>
          <a:p>
            <a:pPr lvl="0"/>
            <a:r>
              <a:rPr lang="zh-CN" altLang="en-US" dirty="0" smtClean="0"/>
              <a:t>单击此处编辑母版标题样式</a:t>
            </a:r>
            <a:endParaRPr lang="en-US" dirty="0"/>
          </a:p>
        </p:txBody>
      </p:sp>
      <p:sp>
        <p:nvSpPr>
          <p:cNvPr id="3" name="KSO_ST2"/>
          <p:cNvSpPr>
            <a:spLocks noGrp="1"/>
          </p:cNvSpPr>
          <p:nvPr>
            <p:ph type="body" idx="1"/>
          </p:nvPr>
        </p:nvSpPr>
        <p:spPr>
          <a:xfrm>
            <a:off x="3977458" y="3650257"/>
            <a:ext cx="4237087" cy="363536"/>
          </a:xfrm>
          <a:prstGeom prst="roundRect">
            <a:avLst>
              <a:gd name="adj" fmla="val 19412"/>
            </a:avLst>
          </a:prstGeom>
          <a:noFill/>
          <a:ln w="19050">
            <a:solidFill>
              <a:schemeClr val="accent2">
                <a:lumMod val="20000"/>
                <a:lumOff val="80000"/>
              </a:schemeClr>
            </a:solidFill>
          </a:ln>
        </p:spPr>
        <p:txBody>
          <a:bodyPr rtlCol="0" anchor="ctr">
            <a:normAutofit/>
          </a:bodyPr>
          <a:lstStyle>
            <a:lvl1pPr marL="357505" indent="-357505" algn="ctr">
              <a:buNone/>
              <a:defRPr lang="en-US" altLang="zh-CN" sz="1600" dirty="0">
                <a:solidFill>
                  <a:schemeClr val="accent2">
                    <a:lumMod val="60000"/>
                    <a:lumOff val="40000"/>
                  </a:schemeClr>
                </a:solidFill>
              </a:defRPr>
            </a:lvl1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F976D4E-F393-4D2A-A3D3-2A18F1B935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2525F1-D6E5-4D08-BFCD-1CF7C69F46C3}" type="slidenum">
              <a:rPr lang="zh-CN" altLang="en-US" smtClean="0"/>
            </a:fld>
            <a:endParaRPr lang="zh-CN" altLang="en-US"/>
          </a:p>
        </p:txBody>
      </p:sp>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p>
            <a:r>
              <a:rPr lang="zh-CN" altLang="en-US" dirty="0" smtClean="0"/>
              <a:t>单击此处编辑母版标题样式</a:t>
            </a:r>
            <a:endParaRPr lang="en-US" dirty="0"/>
          </a:p>
        </p:txBody>
      </p:sp>
      <p:sp>
        <p:nvSpPr>
          <p:cNvPr id="3" name="KSO_BC1"/>
          <p:cNvSpPr>
            <a:spLocks noGrp="1"/>
          </p:cNvSpPr>
          <p:nvPr>
            <p:ph sz="half" idx="1"/>
          </p:nvPr>
        </p:nvSpPr>
        <p:spPr>
          <a:xfrm>
            <a:off x="2019600" y="1792800"/>
            <a:ext cx="8193600" cy="2113200"/>
          </a:xfrm>
        </p:spPr>
        <p:txBody>
          <a:bodyPr>
            <a:normAutofit/>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KSO_BC2"/>
          <p:cNvSpPr>
            <a:spLocks noGrp="1"/>
          </p:cNvSpPr>
          <p:nvPr>
            <p:ph sz="half" idx="2"/>
          </p:nvPr>
        </p:nvSpPr>
        <p:spPr>
          <a:xfrm>
            <a:off x="2019600" y="4053600"/>
            <a:ext cx="8193600" cy="2113200"/>
          </a:xfrm>
        </p:spPr>
        <p:txBody>
          <a:bodyPr>
            <a:normAutofit/>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CF976D4E-F393-4D2A-A3D3-2A18F1B935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2525F1-D6E5-4D08-BFCD-1CF7C69F46C3}" type="slidenum">
              <a:rPr lang="zh-CN" altLang="en-US" smtClean="0"/>
            </a:fld>
            <a:endParaRPr lang="zh-CN" altLang="en-US"/>
          </a:p>
        </p:txBody>
      </p:sp>
    </p:spTree>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5" y="1376362"/>
            <a:ext cx="5157787" cy="823912"/>
          </a:xfrm>
        </p:spPr>
        <p:txBody>
          <a:bodyPr anchor="b">
            <a:normAutofit/>
          </a:bodyP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KSO_BC1"/>
          <p:cNvSpPr>
            <a:spLocks noGrp="1"/>
          </p:cNvSpPr>
          <p:nvPr>
            <p:ph sz="half" idx="2"/>
          </p:nvPr>
        </p:nvSpPr>
        <p:spPr>
          <a:xfrm>
            <a:off x="1099435" y="2200274"/>
            <a:ext cx="5157787" cy="3684588"/>
          </a:xfrm>
        </p:spPr>
        <p:txBody>
          <a:bodyPr>
            <a:normAutofit/>
          </a:bodyPr>
          <a:lstStyle>
            <a:lvl1pPr>
              <a:defRPr>
                <a:solidFill>
                  <a:schemeClr val="tx1"/>
                </a:solidFill>
              </a:defRPr>
            </a:lvl1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Text Placeholder 4"/>
          <p:cNvSpPr>
            <a:spLocks noGrp="1"/>
          </p:cNvSpPr>
          <p:nvPr>
            <p:ph type="body" sz="quarter" idx="3"/>
          </p:nvPr>
        </p:nvSpPr>
        <p:spPr>
          <a:xfrm>
            <a:off x="6431846" y="1376362"/>
            <a:ext cx="5183188" cy="823912"/>
          </a:xfrm>
        </p:spPr>
        <p:txBody>
          <a:bodyPr anchor="b">
            <a:normAutofit/>
          </a:bodyP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6431846" y="2200274"/>
            <a:ext cx="5183188" cy="3684588"/>
          </a:xfrm>
        </p:spPr>
        <p:txBody>
          <a:bodyPr>
            <a:normAutofit/>
          </a:bodyPr>
          <a:lstStyle>
            <a:lvl1pPr>
              <a:defRPr>
                <a:solidFill>
                  <a:schemeClr val="tx1"/>
                </a:solidFill>
              </a:defRPr>
            </a:lvl1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CF976D4E-F393-4D2A-A3D3-2A18F1B935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52525F1-D6E5-4D08-BFCD-1CF7C69F46C3}" type="slidenum">
              <a:rPr lang="zh-CN" altLang="en-US" smtClean="0"/>
            </a:fld>
            <a:endParaRPr lang="zh-CN" altLang="en-US"/>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任意多边形 2"/>
          <p:cNvSpPr/>
          <p:nvPr>
            <p:custDataLst>
              <p:tags r:id="rId2"/>
            </p:custDataLst>
          </p:nvPr>
        </p:nvSpPr>
        <p:spPr>
          <a:xfrm>
            <a:off x="6038771" y="1665447"/>
            <a:ext cx="923925" cy="850900"/>
          </a:xfrm>
          <a:custGeom>
            <a:avLst/>
            <a:gdLst>
              <a:gd name="connsiteX0" fmla="*/ 652730 w 2764608"/>
              <a:gd name="connsiteY0" fmla="*/ 0 h 2548726"/>
              <a:gd name="connsiteX1" fmla="*/ 2111878 w 2764608"/>
              <a:gd name="connsiteY1" fmla="*/ 0 h 2548726"/>
              <a:gd name="connsiteX2" fmla="*/ 2764608 w 2764608"/>
              <a:gd name="connsiteY2" fmla="*/ 652730 h 2548726"/>
              <a:gd name="connsiteX3" fmla="*/ 2764608 w 2764608"/>
              <a:gd name="connsiteY3" fmla="*/ 1434805 h 2548726"/>
              <a:gd name="connsiteX4" fmla="*/ 2111878 w 2764608"/>
              <a:gd name="connsiteY4" fmla="*/ 2087535 h 2548726"/>
              <a:gd name="connsiteX5" fmla="*/ 1915333 w 2764608"/>
              <a:gd name="connsiteY5" fmla="*/ 2087535 h 2548726"/>
              <a:gd name="connsiteX6" fmla="*/ 2025468 w 2764608"/>
              <a:gd name="connsiteY6" fmla="*/ 2548726 h 2548726"/>
              <a:gd name="connsiteX7" fmla="*/ 1436563 w 2764608"/>
              <a:gd name="connsiteY7" fmla="*/ 2087535 h 2548726"/>
              <a:gd name="connsiteX8" fmla="*/ 652730 w 2764608"/>
              <a:gd name="connsiteY8" fmla="*/ 2087535 h 2548726"/>
              <a:gd name="connsiteX9" fmla="*/ 0 w 2764608"/>
              <a:gd name="connsiteY9" fmla="*/ 1434805 h 2548726"/>
              <a:gd name="connsiteX10" fmla="*/ 0 w 2764608"/>
              <a:gd name="connsiteY10" fmla="*/ 652730 h 2548726"/>
              <a:gd name="connsiteX11" fmla="*/ 652730 w 2764608"/>
              <a:gd name="connsiteY11" fmla="*/ 0 h 254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4608" h="2548726">
                <a:moveTo>
                  <a:pt x="652730" y="0"/>
                </a:moveTo>
                <a:lnTo>
                  <a:pt x="2111878" y="0"/>
                </a:lnTo>
                <a:cubicBezTo>
                  <a:pt x="2472371" y="0"/>
                  <a:pt x="2764608" y="292237"/>
                  <a:pt x="2764608" y="652730"/>
                </a:cubicBezTo>
                <a:lnTo>
                  <a:pt x="2764608" y="1434805"/>
                </a:lnTo>
                <a:cubicBezTo>
                  <a:pt x="2764608" y="1795298"/>
                  <a:pt x="2472371" y="2087535"/>
                  <a:pt x="2111878" y="2087535"/>
                </a:cubicBezTo>
                <a:lnTo>
                  <a:pt x="1915333" y="2087535"/>
                </a:lnTo>
                <a:lnTo>
                  <a:pt x="2025468" y="2548726"/>
                </a:lnTo>
                <a:lnTo>
                  <a:pt x="1436563" y="2087535"/>
                </a:lnTo>
                <a:lnTo>
                  <a:pt x="652730" y="2087535"/>
                </a:lnTo>
                <a:cubicBezTo>
                  <a:pt x="292237" y="2087535"/>
                  <a:pt x="0" y="1795298"/>
                  <a:pt x="0" y="1434805"/>
                </a:cubicBezTo>
                <a:lnTo>
                  <a:pt x="0" y="652730"/>
                </a:lnTo>
                <a:cubicBezTo>
                  <a:pt x="0" y="292237"/>
                  <a:pt x="292237" y="0"/>
                  <a:pt x="652730"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buFont typeface="Arial" panose="020B0604020202020204" pitchFamily="34" charset="0"/>
              <a:buNone/>
              <a:defRPr/>
            </a:pPr>
            <a:endParaRPr lang="zh-CN" altLang="en-US">
              <a:latin typeface="Arial" panose="020B0604020202020204" pitchFamily="34" charset="0"/>
              <a:ea typeface="SimHei" panose="02010609060101010101" pitchFamily="49" charset="-122"/>
            </a:endParaRPr>
          </a:p>
        </p:txBody>
      </p:sp>
      <p:sp>
        <p:nvSpPr>
          <p:cNvPr id="4" name="任意多边形 3"/>
          <p:cNvSpPr/>
          <p:nvPr>
            <p:custDataLst>
              <p:tags r:id="rId3"/>
            </p:custDataLst>
          </p:nvPr>
        </p:nvSpPr>
        <p:spPr>
          <a:xfrm>
            <a:off x="4460796" y="2597310"/>
            <a:ext cx="2763838" cy="2549525"/>
          </a:xfrm>
          <a:custGeom>
            <a:avLst/>
            <a:gdLst>
              <a:gd name="connsiteX0" fmla="*/ 652730 w 2764608"/>
              <a:gd name="connsiteY0" fmla="*/ 0 h 2548726"/>
              <a:gd name="connsiteX1" fmla="*/ 2111878 w 2764608"/>
              <a:gd name="connsiteY1" fmla="*/ 0 h 2548726"/>
              <a:gd name="connsiteX2" fmla="*/ 2764608 w 2764608"/>
              <a:gd name="connsiteY2" fmla="*/ 652730 h 2548726"/>
              <a:gd name="connsiteX3" fmla="*/ 2764608 w 2764608"/>
              <a:gd name="connsiteY3" fmla="*/ 1434805 h 2548726"/>
              <a:gd name="connsiteX4" fmla="*/ 2111878 w 2764608"/>
              <a:gd name="connsiteY4" fmla="*/ 2087535 h 2548726"/>
              <a:gd name="connsiteX5" fmla="*/ 1915333 w 2764608"/>
              <a:gd name="connsiteY5" fmla="*/ 2087535 h 2548726"/>
              <a:gd name="connsiteX6" fmla="*/ 2025468 w 2764608"/>
              <a:gd name="connsiteY6" fmla="*/ 2548726 h 2548726"/>
              <a:gd name="connsiteX7" fmla="*/ 1436563 w 2764608"/>
              <a:gd name="connsiteY7" fmla="*/ 2087535 h 2548726"/>
              <a:gd name="connsiteX8" fmla="*/ 652730 w 2764608"/>
              <a:gd name="connsiteY8" fmla="*/ 2087535 h 2548726"/>
              <a:gd name="connsiteX9" fmla="*/ 0 w 2764608"/>
              <a:gd name="connsiteY9" fmla="*/ 1434805 h 2548726"/>
              <a:gd name="connsiteX10" fmla="*/ 0 w 2764608"/>
              <a:gd name="connsiteY10" fmla="*/ 652730 h 2548726"/>
              <a:gd name="connsiteX11" fmla="*/ 652730 w 2764608"/>
              <a:gd name="connsiteY11" fmla="*/ 0 h 254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4608" h="2548726">
                <a:moveTo>
                  <a:pt x="652730" y="0"/>
                </a:moveTo>
                <a:lnTo>
                  <a:pt x="2111878" y="0"/>
                </a:lnTo>
                <a:cubicBezTo>
                  <a:pt x="2472371" y="0"/>
                  <a:pt x="2764608" y="292237"/>
                  <a:pt x="2764608" y="652730"/>
                </a:cubicBezTo>
                <a:lnTo>
                  <a:pt x="2764608" y="1434805"/>
                </a:lnTo>
                <a:cubicBezTo>
                  <a:pt x="2764608" y="1795298"/>
                  <a:pt x="2472371" y="2087535"/>
                  <a:pt x="2111878" y="2087535"/>
                </a:cubicBezTo>
                <a:lnTo>
                  <a:pt x="1915333" y="2087535"/>
                </a:lnTo>
                <a:lnTo>
                  <a:pt x="2025468" y="2548726"/>
                </a:lnTo>
                <a:lnTo>
                  <a:pt x="1436563" y="2087535"/>
                </a:lnTo>
                <a:lnTo>
                  <a:pt x="652730" y="2087535"/>
                </a:lnTo>
                <a:cubicBezTo>
                  <a:pt x="292237" y="2087535"/>
                  <a:pt x="0" y="1795298"/>
                  <a:pt x="0" y="1434805"/>
                </a:cubicBezTo>
                <a:lnTo>
                  <a:pt x="0" y="652730"/>
                </a:lnTo>
                <a:cubicBezTo>
                  <a:pt x="0" y="292237"/>
                  <a:pt x="292237" y="0"/>
                  <a:pt x="652730" y="0"/>
                </a:cubicBez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24000" anchor="ctr">
            <a:normAutofit/>
          </a:bodyPr>
          <a:lstStyle/>
          <a:p>
            <a:pPr algn="ctr" eaLnBrk="1" hangingPunct="1">
              <a:spcBef>
                <a:spcPts val="0"/>
              </a:spcBef>
              <a:spcAft>
                <a:spcPts val="0"/>
              </a:spcAft>
              <a:buFont typeface="Arial" panose="020B0604020202020204" pitchFamily="34" charset="0"/>
              <a:buNone/>
              <a:defRPr/>
            </a:pPr>
            <a:endParaRPr lang="zh-CN" altLang="en-US" sz="4400" dirty="0">
              <a:solidFill>
                <a:srgbClr val="FFFFFF"/>
              </a:solidFill>
              <a:latin typeface="+mj-lt"/>
              <a:ea typeface="+mj-ea"/>
              <a:cs typeface="+mj-cs"/>
            </a:endParaRPr>
          </a:p>
        </p:txBody>
      </p:sp>
      <p:sp>
        <p:nvSpPr>
          <p:cNvPr id="5" name="任意多边形 4"/>
          <p:cNvSpPr/>
          <p:nvPr>
            <p:custDataLst>
              <p:tags r:id="rId4"/>
            </p:custDataLst>
          </p:nvPr>
        </p:nvSpPr>
        <p:spPr>
          <a:xfrm flipH="1">
            <a:off x="6424534" y="2178210"/>
            <a:ext cx="1220787" cy="1125537"/>
          </a:xfrm>
          <a:custGeom>
            <a:avLst/>
            <a:gdLst>
              <a:gd name="connsiteX0" fmla="*/ 652730 w 2764608"/>
              <a:gd name="connsiteY0" fmla="*/ 0 h 2548726"/>
              <a:gd name="connsiteX1" fmla="*/ 2111878 w 2764608"/>
              <a:gd name="connsiteY1" fmla="*/ 0 h 2548726"/>
              <a:gd name="connsiteX2" fmla="*/ 2764608 w 2764608"/>
              <a:gd name="connsiteY2" fmla="*/ 652730 h 2548726"/>
              <a:gd name="connsiteX3" fmla="*/ 2764608 w 2764608"/>
              <a:gd name="connsiteY3" fmla="*/ 1434805 h 2548726"/>
              <a:gd name="connsiteX4" fmla="*/ 2111878 w 2764608"/>
              <a:gd name="connsiteY4" fmla="*/ 2087535 h 2548726"/>
              <a:gd name="connsiteX5" fmla="*/ 1915333 w 2764608"/>
              <a:gd name="connsiteY5" fmla="*/ 2087535 h 2548726"/>
              <a:gd name="connsiteX6" fmla="*/ 2025468 w 2764608"/>
              <a:gd name="connsiteY6" fmla="*/ 2548726 h 2548726"/>
              <a:gd name="connsiteX7" fmla="*/ 1436563 w 2764608"/>
              <a:gd name="connsiteY7" fmla="*/ 2087535 h 2548726"/>
              <a:gd name="connsiteX8" fmla="*/ 652730 w 2764608"/>
              <a:gd name="connsiteY8" fmla="*/ 2087535 h 2548726"/>
              <a:gd name="connsiteX9" fmla="*/ 0 w 2764608"/>
              <a:gd name="connsiteY9" fmla="*/ 1434805 h 2548726"/>
              <a:gd name="connsiteX10" fmla="*/ 0 w 2764608"/>
              <a:gd name="connsiteY10" fmla="*/ 652730 h 2548726"/>
              <a:gd name="connsiteX11" fmla="*/ 652730 w 2764608"/>
              <a:gd name="connsiteY11" fmla="*/ 0 h 254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4608" h="2548726">
                <a:moveTo>
                  <a:pt x="652730" y="0"/>
                </a:moveTo>
                <a:lnTo>
                  <a:pt x="2111878" y="0"/>
                </a:lnTo>
                <a:cubicBezTo>
                  <a:pt x="2472371" y="0"/>
                  <a:pt x="2764608" y="292237"/>
                  <a:pt x="2764608" y="652730"/>
                </a:cubicBezTo>
                <a:lnTo>
                  <a:pt x="2764608" y="1434805"/>
                </a:lnTo>
                <a:cubicBezTo>
                  <a:pt x="2764608" y="1795298"/>
                  <a:pt x="2472371" y="2087535"/>
                  <a:pt x="2111878" y="2087535"/>
                </a:cubicBezTo>
                <a:lnTo>
                  <a:pt x="1915333" y="2087535"/>
                </a:lnTo>
                <a:lnTo>
                  <a:pt x="2025468" y="2548726"/>
                </a:lnTo>
                <a:lnTo>
                  <a:pt x="1436563" y="2087535"/>
                </a:lnTo>
                <a:lnTo>
                  <a:pt x="652730" y="2087535"/>
                </a:lnTo>
                <a:cubicBezTo>
                  <a:pt x="292237" y="2087535"/>
                  <a:pt x="0" y="1795298"/>
                  <a:pt x="0" y="1434805"/>
                </a:cubicBezTo>
                <a:lnTo>
                  <a:pt x="0" y="652730"/>
                </a:lnTo>
                <a:cubicBezTo>
                  <a:pt x="0" y="292237"/>
                  <a:pt x="292237" y="0"/>
                  <a:pt x="652730" y="0"/>
                </a:cubicBez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buFont typeface="Arial" panose="020B0604020202020204" pitchFamily="34" charset="0"/>
              <a:buNone/>
              <a:defRPr/>
            </a:pPr>
            <a:endParaRPr lang="zh-CN" altLang="en-US">
              <a:latin typeface="Arial" panose="020B0604020202020204" pitchFamily="34" charset="0"/>
              <a:ea typeface="SimHei" panose="02010609060101010101" pitchFamily="49" charset="-122"/>
            </a:endParaRPr>
          </a:p>
        </p:txBody>
      </p:sp>
      <p:sp>
        <p:nvSpPr>
          <p:cNvPr id="2" name="KSO_BT1"/>
          <p:cNvSpPr>
            <a:spLocks noGrp="1"/>
          </p:cNvSpPr>
          <p:nvPr>
            <p:ph type="title" hasCustomPrompt="1"/>
          </p:nvPr>
        </p:nvSpPr>
        <p:spPr>
          <a:xfrm>
            <a:off x="4460796" y="2597310"/>
            <a:ext cx="2764800" cy="2090276"/>
          </a:xfrm>
        </p:spPr>
        <p:txBody>
          <a:bodyPr anchor="ctr" anchorCtr="0">
            <a:normAutofit/>
          </a:bodyPr>
          <a:lstStyle>
            <a:lvl1pPr algn="ctr">
              <a:defRPr sz="4400">
                <a:solidFill>
                  <a:schemeClr val="bg1"/>
                </a:solidFill>
              </a:defRPr>
            </a:lvl1pPr>
          </a:lstStyle>
          <a:p>
            <a:r>
              <a:rPr lang="zh-CN" altLang="en-US" dirty="0" smtClean="0"/>
              <a:t>编辑标题</a:t>
            </a:r>
            <a:endParaRPr lang="en-US" dirty="0"/>
          </a:p>
        </p:txBody>
      </p:sp>
      <p:sp>
        <p:nvSpPr>
          <p:cNvPr id="6" name="日期占位符 5"/>
          <p:cNvSpPr>
            <a:spLocks noGrp="1"/>
          </p:cNvSpPr>
          <p:nvPr>
            <p:ph type="dt" sz="half" idx="10"/>
          </p:nvPr>
        </p:nvSpPr>
        <p:spPr/>
        <p:txBody>
          <a:bodyPr/>
          <a:lstStyle/>
          <a:p>
            <a:fld id="{CF976D4E-F393-4D2A-A3D3-2A18F1B93588}" type="datetimeFigureOut">
              <a:rPr lang="zh-CN" altLang="en-US" smtClean="0"/>
            </a:fld>
            <a:endParaRPr lang="zh-CN" altLang="en-US"/>
          </a:p>
        </p:txBody>
      </p:sp>
      <p:sp>
        <p:nvSpPr>
          <p:cNvPr id="7" name="页脚占位符 6"/>
          <p:cNvSpPr>
            <a:spLocks noGrp="1"/>
          </p:cNvSpPr>
          <p:nvPr>
            <p:ph type="ftr" sz="quarter" idx="11"/>
          </p:nvPr>
        </p:nvSpPr>
        <p:spPr/>
        <p:txBody>
          <a:bodyPr/>
          <a:lstStyle/>
          <a:p>
            <a:endParaRPr lang="zh-CN" altLang="en-US"/>
          </a:p>
        </p:txBody>
      </p:sp>
      <p:sp>
        <p:nvSpPr>
          <p:cNvPr id="8" name="灯片编号占位符 7"/>
          <p:cNvSpPr>
            <a:spLocks noGrp="1"/>
          </p:cNvSpPr>
          <p:nvPr>
            <p:ph type="sldNum" sz="quarter" idx="12"/>
          </p:nvPr>
        </p:nvSpPr>
        <p:spPr/>
        <p:txBody>
          <a:bodyPr/>
          <a:lstStyle/>
          <a:p>
            <a:fld id="{A52525F1-D6E5-4D08-BFCD-1CF7C69F46C3}" type="slidenum">
              <a:rPr lang="zh-CN" altLang="en-US" smtClean="0"/>
            </a:fld>
            <a:endParaRPr lang="zh-CN" altLang="en-US"/>
          </a:p>
        </p:txBody>
      </p:sp>
    </p:spTree>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976D4E-F393-4D2A-A3D3-2A18F1B935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52525F1-D6E5-4D08-BFCD-1CF7C69F46C3}" type="slidenum">
              <a:rPr lang="zh-CN" altLang="en-US" smtClean="0"/>
            </a:fld>
            <a:endParaRPr lang="zh-CN" altLang="en-US"/>
          </a:p>
        </p:txBody>
      </p:sp>
    </p:spTree>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1139530"/>
            <a:ext cx="4165200" cy="1600200"/>
          </a:xfrm>
        </p:spPr>
        <p:txBody>
          <a:bodyPr anchor="b"/>
          <a:lstStyle>
            <a:lvl1pPr algn="l">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113953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73973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357034" y="407988"/>
            <a:ext cx="1182511" cy="6078537"/>
          </a:xfrm>
        </p:spPr>
        <p:txBody>
          <a:bodyPr vert="eaVert" anchor="ctr">
            <a:normAutofit/>
          </a:bodyPr>
          <a:lstStyle>
            <a:lvl1pPr algn="l">
              <a:defRPr/>
            </a:lvl1pPr>
          </a:lstStyle>
          <a:p>
            <a:r>
              <a:rPr lang="zh-CN" altLang="en-US" smtClean="0"/>
              <a:t>单击此处编辑母版标题样式</a:t>
            </a:r>
            <a:endParaRPr lang="en-US" dirty="0"/>
          </a:p>
        </p:txBody>
      </p:sp>
      <p:sp>
        <p:nvSpPr>
          <p:cNvPr id="3" name="KSO_BC1"/>
          <p:cNvSpPr>
            <a:spLocks noGrp="1"/>
          </p:cNvSpPr>
          <p:nvPr>
            <p:ph type="body" orient="vert" idx="1"/>
          </p:nvPr>
        </p:nvSpPr>
        <p:spPr>
          <a:xfrm>
            <a:off x="614366" y="407988"/>
            <a:ext cx="9618490" cy="6078537"/>
          </a:xfrm>
        </p:spPr>
        <p:txBody>
          <a:bodyPr vert="eaVert">
            <a:normAutofit/>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F976D4E-F393-4D2A-A3D3-2A18F1B935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2525F1-D6E5-4D08-BFCD-1CF7C69F46C3}" type="slidenum">
              <a:rPr lang="zh-CN" altLang="en-US" smtClean="0"/>
            </a:fld>
            <a:endParaRPr lang="zh-CN" altLang="en-US"/>
          </a:p>
        </p:txBody>
      </p:sp>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图片 6"/>
          <p:cNvPicPr>
            <a:picLocks noChangeAspect="1"/>
          </p:cNvPicPr>
          <p:nvPr/>
        </p:nvPicPr>
        <p:blipFill>
          <a:blip r:embed="rId11">
            <a:extLst>
              <a:ext uri="{28A0092B-C50C-407E-A947-70E740481C1C}">
                <a14:useLocalDpi xmlns:a14="http://schemas.microsoft.com/office/drawing/2010/main" val="0"/>
              </a:ext>
            </a:extLst>
          </a:blip>
          <a:srcRect l="398" t="2419" b="996"/>
          <a:stretch>
            <a:fillRect/>
          </a:stretch>
        </p:blipFill>
        <p:spPr bwMode="auto">
          <a:xfrm>
            <a:off x="0" y="0"/>
            <a:ext cx="12190413" cy="673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KSO_BT1"/>
          <p:cNvSpPr>
            <a:spLocks noGrp="1"/>
          </p:cNvSpPr>
          <p:nvPr>
            <p:ph type="title"/>
            <p:custDataLst>
              <p:tags r:id="rId12"/>
            </p:custDataLst>
          </p:nvPr>
        </p:nvSpPr>
        <p:spPr bwMode="auto">
          <a:xfrm>
            <a:off x="4593264" y="484188"/>
            <a:ext cx="702088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smtClean="0"/>
              <a:t>单击此处编辑母版标题样式</a:t>
            </a:r>
            <a:endParaRPr lang="en-US" dirty="0" smtClean="0"/>
          </a:p>
        </p:txBody>
      </p:sp>
      <p:sp>
        <p:nvSpPr>
          <p:cNvPr id="1028" name="KSO_BC1"/>
          <p:cNvSpPr>
            <a:spLocks noGrp="1"/>
          </p:cNvSpPr>
          <p:nvPr>
            <p:ph type="body" idx="1"/>
            <p:custDataLst>
              <p:tags r:id="rId13"/>
            </p:custDataLst>
          </p:nvPr>
        </p:nvSpPr>
        <p:spPr bwMode="auto">
          <a:xfrm>
            <a:off x="533400" y="1673225"/>
            <a:ext cx="11068050" cy="470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2" name="日期占位符 1"/>
          <p:cNvSpPr>
            <a:spLocks noGrp="1"/>
          </p:cNvSpPr>
          <p:nvPr>
            <p:ph type="dt" sz="half" idx="2"/>
          </p:nvPr>
        </p:nvSpPr>
        <p:spPr>
          <a:xfrm>
            <a:off x="838200" y="644141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76D4E-F393-4D2A-A3D3-2A18F1B93588}" type="datetimeFigureOut">
              <a:rPr lang="zh-CN" altLang="en-US" smtClean="0"/>
            </a:fld>
            <a:endParaRPr lang="zh-CN" altLang="en-US"/>
          </a:p>
        </p:txBody>
      </p:sp>
      <p:sp>
        <p:nvSpPr>
          <p:cNvPr id="3" name="页脚占位符 2"/>
          <p:cNvSpPr>
            <a:spLocks noGrp="1"/>
          </p:cNvSpPr>
          <p:nvPr>
            <p:ph type="ftr" sz="quarter" idx="3"/>
          </p:nvPr>
        </p:nvSpPr>
        <p:spPr>
          <a:xfrm>
            <a:off x="4038600" y="644141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44141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525F1-D6E5-4D08-BFCD-1CF7C69F46C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hf hdr="0" ftr="0" dt="0"/>
  <p:txStyles>
    <p:titleStyle>
      <a:lvl1pPr algn="r" rtl="0" fontAlgn="base">
        <a:lnSpc>
          <a:spcPct val="90000"/>
        </a:lnSpc>
        <a:spcBef>
          <a:spcPct val="0"/>
        </a:spcBef>
        <a:spcAft>
          <a:spcPct val="0"/>
        </a:spcAft>
        <a:defRPr sz="3200" b="1" kern="1200">
          <a:solidFill>
            <a:schemeClr val="accent1"/>
          </a:solidFill>
          <a:latin typeface="Arial" panose="020B0604020202020204" pitchFamily="34" charset="0"/>
          <a:ea typeface="SimHei" panose="02010609060101010101" pitchFamily="49" charset="-122"/>
          <a:cs typeface="+mj-cs"/>
        </a:defRPr>
      </a:lvl1pPr>
      <a:lvl2pPr algn="r" rtl="0" fontAlgn="base">
        <a:lnSpc>
          <a:spcPct val="90000"/>
        </a:lnSpc>
        <a:spcBef>
          <a:spcPct val="0"/>
        </a:spcBef>
        <a:spcAft>
          <a:spcPct val="0"/>
        </a:spcAft>
        <a:defRPr sz="3200" b="1">
          <a:solidFill>
            <a:schemeClr val="accent1"/>
          </a:solidFill>
          <a:latin typeface="Arial" panose="020B0604020202020204" pitchFamily="34" charset="0"/>
          <a:ea typeface="SimHei" panose="02010609060101010101" pitchFamily="49" charset="-122"/>
        </a:defRPr>
      </a:lvl2pPr>
      <a:lvl3pPr algn="r" rtl="0" fontAlgn="base">
        <a:lnSpc>
          <a:spcPct val="90000"/>
        </a:lnSpc>
        <a:spcBef>
          <a:spcPct val="0"/>
        </a:spcBef>
        <a:spcAft>
          <a:spcPct val="0"/>
        </a:spcAft>
        <a:defRPr sz="3200" b="1">
          <a:solidFill>
            <a:schemeClr val="accent1"/>
          </a:solidFill>
          <a:latin typeface="Arial" panose="020B0604020202020204" pitchFamily="34" charset="0"/>
          <a:ea typeface="SimHei" panose="02010609060101010101" pitchFamily="49" charset="-122"/>
        </a:defRPr>
      </a:lvl3pPr>
      <a:lvl4pPr algn="r" rtl="0" fontAlgn="base">
        <a:lnSpc>
          <a:spcPct val="90000"/>
        </a:lnSpc>
        <a:spcBef>
          <a:spcPct val="0"/>
        </a:spcBef>
        <a:spcAft>
          <a:spcPct val="0"/>
        </a:spcAft>
        <a:defRPr sz="3200" b="1">
          <a:solidFill>
            <a:schemeClr val="accent1"/>
          </a:solidFill>
          <a:latin typeface="Arial" panose="020B0604020202020204" pitchFamily="34" charset="0"/>
          <a:ea typeface="SimHei" panose="02010609060101010101" pitchFamily="49" charset="-122"/>
        </a:defRPr>
      </a:lvl4pPr>
      <a:lvl5pPr algn="r" rtl="0" fontAlgn="base">
        <a:lnSpc>
          <a:spcPct val="90000"/>
        </a:lnSpc>
        <a:spcBef>
          <a:spcPct val="0"/>
        </a:spcBef>
        <a:spcAft>
          <a:spcPct val="0"/>
        </a:spcAft>
        <a:defRPr sz="3200" b="1">
          <a:solidFill>
            <a:schemeClr val="accent1"/>
          </a:solidFill>
          <a:latin typeface="Arial" panose="020B0604020202020204" pitchFamily="34" charset="0"/>
          <a:ea typeface="SimHei" panose="02010609060101010101" pitchFamily="49" charset="-122"/>
        </a:defRPr>
      </a:lvl5pPr>
      <a:lvl6pPr marL="457200" algn="r" rtl="0" fontAlgn="base">
        <a:lnSpc>
          <a:spcPct val="90000"/>
        </a:lnSpc>
        <a:spcBef>
          <a:spcPct val="0"/>
        </a:spcBef>
        <a:spcAft>
          <a:spcPct val="0"/>
        </a:spcAft>
        <a:defRPr sz="3200" b="1">
          <a:solidFill>
            <a:schemeClr val="accent1"/>
          </a:solidFill>
          <a:latin typeface="Arial" panose="020B0604020202020204" pitchFamily="34" charset="0"/>
          <a:ea typeface="SimHei" panose="02010609060101010101" pitchFamily="49" charset="-122"/>
        </a:defRPr>
      </a:lvl6pPr>
      <a:lvl7pPr marL="914400" algn="r" rtl="0" fontAlgn="base">
        <a:lnSpc>
          <a:spcPct val="90000"/>
        </a:lnSpc>
        <a:spcBef>
          <a:spcPct val="0"/>
        </a:spcBef>
        <a:spcAft>
          <a:spcPct val="0"/>
        </a:spcAft>
        <a:defRPr sz="3200" b="1">
          <a:solidFill>
            <a:schemeClr val="accent1"/>
          </a:solidFill>
          <a:latin typeface="Arial" panose="020B0604020202020204" pitchFamily="34" charset="0"/>
          <a:ea typeface="SimHei" panose="02010609060101010101" pitchFamily="49" charset="-122"/>
        </a:defRPr>
      </a:lvl7pPr>
      <a:lvl8pPr marL="1371600" algn="r" rtl="0" fontAlgn="base">
        <a:lnSpc>
          <a:spcPct val="90000"/>
        </a:lnSpc>
        <a:spcBef>
          <a:spcPct val="0"/>
        </a:spcBef>
        <a:spcAft>
          <a:spcPct val="0"/>
        </a:spcAft>
        <a:defRPr sz="3200" b="1">
          <a:solidFill>
            <a:schemeClr val="accent1"/>
          </a:solidFill>
          <a:latin typeface="Arial" panose="020B0604020202020204" pitchFamily="34" charset="0"/>
          <a:ea typeface="SimHei" panose="02010609060101010101" pitchFamily="49" charset="-122"/>
        </a:defRPr>
      </a:lvl8pPr>
      <a:lvl9pPr marL="1828800" algn="r" rtl="0" fontAlgn="base">
        <a:lnSpc>
          <a:spcPct val="90000"/>
        </a:lnSpc>
        <a:spcBef>
          <a:spcPct val="0"/>
        </a:spcBef>
        <a:spcAft>
          <a:spcPct val="0"/>
        </a:spcAft>
        <a:defRPr sz="3200" b="1">
          <a:solidFill>
            <a:schemeClr val="accent1"/>
          </a:solidFill>
          <a:latin typeface="Arial" panose="020B0604020202020204" pitchFamily="34" charset="0"/>
          <a:ea typeface="SimHei" panose="02010609060101010101" pitchFamily="49" charset="-122"/>
        </a:defRPr>
      </a:lvl9pPr>
    </p:titleStyle>
    <p:bodyStyle>
      <a:lvl1pPr marL="357505" indent="-357505" algn="just" rtl="0" fontAlgn="base">
        <a:spcBef>
          <a:spcPts val="300"/>
        </a:spcBef>
        <a:spcAft>
          <a:spcPts val="300"/>
        </a:spcAft>
        <a:buClr>
          <a:srgbClr val="6599E5"/>
        </a:buClr>
        <a:buSzPct val="60000"/>
        <a:buFont typeface="Wingdings" panose="05000000000000000000" pitchFamily="2" charset="2"/>
        <a:buChar char=""/>
        <a:defRPr sz="2400" kern="1200">
          <a:solidFill>
            <a:schemeClr val="tx1"/>
          </a:solidFill>
          <a:latin typeface="Arial" panose="020B0604020202020204" pitchFamily="34" charset="0"/>
          <a:ea typeface="SimHei" panose="02010609060101010101" pitchFamily="49" charset="-122"/>
          <a:cs typeface="+mn-cs"/>
        </a:defRPr>
      </a:lvl1pPr>
      <a:lvl2pPr marL="357505" indent="-357505" algn="just" rtl="0" fontAlgn="base">
        <a:lnSpc>
          <a:spcPct val="130000"/>
        </a:lnSpc>
        <a:spcBef>
          <a:spcPct val="0"/>
        </a:spcBef>
        <a:spcAft>
          <a:spcPts val="600"/>
        </a:spcAft>
        <a:buClr>
          <a:srgbClr val="71C7E1"/>
        </a:buClr>
        <a:buFont typeface="幼圆" pitchFamily="49" charset="-122"/>
        <a:buChar char=" "/>
        <a:defRPr kern="1200">
          <a:solidFill>
            <a:srgbClr val="7D7D7D"/>
          </a:solidFill>
          <a:latin typeface="幼圆" pitchFamily="49" charset="-122"/>
          <a:ea typeface="SimHei" panose="02010609060101010101" pitchFamily="49" charset="-122"/>
          <a:cs typeface="+mn-cs"/>
        </a:defRPr>
      </a:lvl2pPr>
      <a:lvl3pPr marL="720090" indent="-228600" algn="l" rtl="0" fontAlgn="base">
        <a:spcBef>
          <a:spcPts val="300"/>
        </a:spcBef>
        <a:spcAft>
          <a:spcPts val="300"/>
        </a:spcAft>
        <a:buFont typeface="Arial" panose="020B0604020202020204" pitchFamily="34" charset="0"/>
        <a:buChar char="•"/>
        <a:defRPr sz="2000" kern="1200">
          <a:solidFill>
            <a:schemeClr val="tx1"/>
          </a:solidFill>
          <a:latin typeface="+mn-lt"/>
          <a:ea typeface="+mn-ea"/>
          <a:cs typeface="+mn-cs"/>
        </a:defRPr>
      </a:lvl3pPr>
      <a:lvl4pPr marL="1080135" indent="-228600" algn="l" rtl="0" fontAlgn="base">
        <a:spcBef>
          <a:spcPts val="300"/>
        </a:spcBef>
        <a:spcAft>
          <a:spcPts val="300"/>
        </a:spcAft>
        <a:buFont typeface="Arial" panose="020B0604020202020204" pitchFamily="34" charset="0"/>
        <a:buChar char="•"/>
        <a:defRPr sz="1800" kern="1200">
          <a:solidFill>
            <a:schemeClr val="tx1"/>
          </a:solidFill>
          <a:latin typeface="+mn-lt"/>
          <a:ea typeface="+mn-ea"/>
          <a:cs typeface="+mn-cs"/>
        </a:defRPr>
      </a:lvl4pPr>
      <a:lvl5pPr marL="1440180" indent="-228600" algn="l" rtl="0" fontAlgn="base">
        <a:spcBef>
          <a:spcPts val="300"/>
        </a:spcBef>
        <a:spcAft>
          <a:spcPts val="300"/>
        </a:spcAft>
        <a:buFont typeface="Arial" panose="020B0604020202020204" pitchFamily="34" charset="0"/>
        <a:buChar char="•"/>
        <a:defRPr sz="1800" kern="1200">
          <a:solidFill>
            <a:schemeClr val="tx1"/>
          </a:solidFill>
          <a:latin typeface="+mn-lt"/>
          <a:ea typeface="+mn-ea"/>
          <a:cs typeface="+mn-cs"/>
        </a:defRPr>
      </a:lvl5pPr>
      <a:lvl6pPr marL="1800225" indent="-228600" algn="l" defTabSz="914400"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custDataLst>
              <p:tags r:id="rId1"/>
            </p:custDataLst>
          </p:nvPr>
        </p:nvSpPr>
        <p:spPr>
          <a:xfrm>
            <a:off x="3065419" y="4528457"/>
            <a:ext cx="9110741" cy="826346"/>
          </a:xfrm>
          <a:prstGeom prst="rect">
            <a:avLst/>
          </a:prstGeom>
          <a:noFill/>
          <a:ln>
            <a:noFill/>
          </a:ln>
        </p:spPr>
        <p:txBody>
          <a:bodyPr vert="horz" wrap="square" lIns="91440" tIns="45720" rIns="91440" bIns="45720" numCol="1" anchor="b" anchorCtr="0" compatLnSpc="1">
            <a:normAutofit fontScale="90000"/>
          </a:bodyPr>
          <a:lstStyle>
            <a:lvl1pPr algn="ctr" rtl="0" fontAlgn="base">
              <a:lnSpc>
                <a:spcPct val="90000"/>
              </a:lnSpc>
              <a:spcBef>
                <a:spcPct val="0"/>
              </a:spcBef>
              <a:spcAft>
                <a:spcPct val="0"/>
              </a:spcAft>
              <a:defRPr sz="4400" b="1" kern="1200" baseline="0">
                <a:solidFill>
                  <a:srgbClr val="1E5BB4"/>
                </a:solidFill>
                <a:effectLst/>
                <a:latin typeface="Arial" panose="020B0604020202020204" pitchFamily="34" charset="0"/>
                <a:ea typeface="SimHei" panose="02010609060101010101" pitchFamily="49" charset="-122"/>
                <a:cs typeface="+mn-ea"/>
              </a:defRPr>
            </a:lvl1pPr>
            <a:lvl2pPr algn="r" rtl="0" fontAlgn="base">
              <a:lnSpc>
                <a:spcPct val="90000"/>
              </a:lnSpc>
              <a:spcBef>
                <a:spcPct val="0"/>
              </a:spcBef>
              <a:spcAft>
                <a:spcPct val="0"/>
              </a:spcAft>
              <a:defRPr sz="3200" b="1">
                <a:solidFill>
                  <a:srgbClr val="1E5BB4"/>
                </a:solidFill>
                <a:latin typeface="Arial" panose="020B0604020202020204" pitchFamily="34" charset="0"/>
                <a:ea typeface="SimHei" panose="02010609060101010101" pitchFamily="49" charset="-122"/>
              </a:defRPr>
            </a:lvl2pPr>
            <a:lvl3pPr algn="r" rtl="0" fontAlgn="base">
              <a:lnSpc>
                <a:spcPct val="90000"/>
              </a:lnSpc>
              <a:spcBef>
                <a:spcPct val="0"/>
              </a:spcBef>
              <a:spcAft>
                <a:spcPct val="0"/>
              </a:spcAft>
              <a:defRPr sz="3200" b="1">
                <a:solidFill>
                  <a:srgbClr val="1E5BB4"/>
                </a:solidFill>
                <a:latin typeface="Arial" panose="020B0604020202020204" pitchFamily="34" charset="0"/>
                <a:ea typeface="SimHei" panose="02010609060101010101" pitchFamily="49" charset="-122"/>
              </a:defRPr>
            </a:lvl3pPr>
            <a:lvl4pPr algn="r" rtl="0" fontAlgn="base">
              <a:lnSpc>
                <a:spcPct val="90000"/>
              </a:lnSpc>
              <a:spcBef>
                <a:spcPct val="0"/>
              </a:spcBef>
              <a:spcAft>
                <a:spcPct val="0"/>
              </a:spcAft>
              <a:defRPr sz="3200" b="1">
                <a:solidFill>
                  <a:srgbClr val="1E5BB4"/>
                </a:solidFill>
                <a:latin typeface="Arial" panose="020B0604020202020204" pitchFamily="34" charset="0"/>
                <a:ea typeface="SimHei" panose="02010609060101010101" pitchFamily="49" charset="-122"/>
              </a:defRPr>
            </a:lvl4pPr>
            <a:lvl5pPr algn="r" rtl="0" fontAlgn="base">
              <a:lnSpc>
                <a:spcPct val="90000"/>
              </a:lnSpc>
              <a:spcBef>
                <a:spcPct val="0"/>
              </a:spcBef>
              <a:spcAft>
                <a:spcPct val="0"/>
              </a:spcAft>
              <a:defRPr sz="3200" b="1">
                <a:solidFill>
                  <a:srgbClr val="1E5BB4"/>
                </a:solidFill>
                <a:latin typeface="Arial" panose="020B0604020202020204" pitchFamily="34" charset="0"/>
                <a:ea typeface="SimHei" panose="02010609060101010101" pitchFamily="49" charset="-122"/>
              </a:defRPr>
            </a:lvl5pPr>
            <a:lvl6pPr marL="457200" algn="r" rtl="0" fontAlgn="base">
              <a:lnSpc>
                <a:spcPct val="90000"/>
              </a:lnSpc>
              <a:spcBef>
                <a:spcPct val="0"/>
              </a:spcBef>
              <a:spcAft>
                <a:spcPct val="0"/>
              </a:spcAft>
              <a:defRPr sz="3200" b="1">
                <a:solidFill>
                  <a:srgbClr val="1E5BB4"/>
                </a:solidFill>
                <a:latin typeface="Arial" panose="020B0604020202020204" pitchFamily="34" charset="0"/>
                <a:ea typeface="SimHei" panose="02010609060101010101" pitchFamily="49" charset="-122"/>
              </a:defRPr>
            </a:lvl6pPr>
            <a:lvl7pPr marL="914400" algn="r" rtl="0" fontAlgn="base">
              <a:lnSpc>
                <a:spcPct val="90000"/>
              </a:lnSpc>
              <a:spcBef>
                <a:spcPct val="0"/>
              </a:spcBef>
              <a:spcAft>
                <a:spcPct val="0"/>
              </a:spcAft>
              <a:defRPr sz="3200" b="1">
                <a:solidFill>
                  <a:srgbClr val="1E5BB4"/>
                </a:solidFill>
                <a:latin typeface="Arial" panose="020B0604020202020204" pitchFamily="34" charset="0"/>
                <a:ea typeface="SimHei" panose="02010609060101010101" pitchFamily="49" charset="-122"/>
              </a:defRPr>
            </a:lvl7pPr>
            <a:lvl8pPr marL="1371600" algn="r" rtl="0" fontAlgn="base">
              <a:lnSpc>
                <a:spcPct val="90000"/>
              </a:lnSpc>
              <a:spcBef>
                <a:spcPct val="0"/>
              </a:spcBef>
              <a:spcAft>
                <a:spcPct val="0"/>
              </a:spcAft>
              <a:defRPr sz="3200" b="1">
                <a:solidFill>
                  <a:srgbClr val="1E5BB4"/>
                </a:solidFill>
                <a:latin typeface="Arial" panose="020B0604020202020204" pitchFamily="34" charset="0"/>
                <a:ea typeface="SimHei" panose="02010609060101010101" pitchFamily="49" charset="-122"/>
              </a:defRPr>
            </a:lvl8pPr>
            <a:lvl9pPr marL="1828800" algn="r" rtl="0" fontAlgn="base">
              <a:lnSpc>
                <a:spcPct val="90000"/>
              </a:lnSpc>
              <a:spcBef>
                <a:spcPct val="0"/>
              </a:spcBef>
              <a:spcAft>
                <a:spcPct val="0"/>
              </a:spcAft>
              <a:defRPr sz="3200" b="1">
                <a:solidFill>
                  <a:srgbClr val="1E5BB4"/>
                </a:solidFill>
                <a:latin typeface="Arial" panose="020B0604020202020204" pitchFamily="34" charset="0"/>
                <a:ea typeface="SimHei" panose="02010609060101010101" pitchFamily="49" charset="-122"/>
              </a:defRPr>
            </a:lvl9pPr>
          </a:lstStyle>
          <a:p>
            <a:r>
              <a:rPr lang="en-US" altLang="zh-CN" dirty="0">
                <a:latin typeface="Arial" panose="020B0604020202020204" pitchFamily="34" charset="0"/>
                <a:ea typeface="SimHei" panose="02010609060101010101" pitchFamily="49" charset="-122"/>
              </a:rPr>
              <a:t>Correlation between bugs and leaks</a:t>
            </a:r>
            <a:endParaRPr lang="en-US" altLang="zh-CN" dirty="0">
              <a:latin typeface="Arial" panose="020B0604020202020204" pitchFamily="34" charset="0"/>
              <a:ea typeface="SimHei" panose="02010609060101010101" pitchFamily="49" charset="-122"/>
            </a:endParaRPr>
          </a:p>
        </p:txBody>
      </p:sp>
      <p:sp>
        <p:nvSpPr>
          <p:cNvPr id="5" name="副标题 4"/>
          <p:cNvSpPr>
            <a:spLocks noGrp="1"/>
          </p:cNvSpPr>
          <p:nvPr>
            <p:custDataLst>
              <p:tags r:id="rId2"/>
            </p:custDataLst>
          </p:nvPr>
        </p:nvSpPr>
        <p:spPr>
          <a:xfrm>
            <a:off x="5560060" y="5399405"/>
            <a:ext cx="4780280" cy="690245"/>
          </a:xfrm>
          <a:prstGeom prst="roundRect">
            <a:avLst>
              <a:gd name="adj" fmla="val 28518"/>
            </a:avLst>
          </a:prstGeom>
          <a:noFill/>
          <a:ln w="19050">
            <a:solidFill>
              <a:srgbClr val="2797B9">
                <a:lumMod val="20000"/>
                <a:lumOff val="80000"/>
              </a:srgbClr>
            </a:solidFill>
          </a:ln>
        </p:spPr>
        <p:txBody>
          <a:bodyPr vert="horz" wrap="square" lIns="91440" tIns="45720" rIns="91440" bIns="45720" numCol="1" anchor="ctr" anchorCtr="0" compatLnSpc="1">
            <a:noAutofit/>
          </a:bodyPr>
          <a:lstStyle>
            <a:lvl1pPr marL="0" indent="0" algn="ctr" rtl="0" fontAlgn="base">
              <a:spcBef>
                <a:spcPts val="300"/>
              </a:spcBef>
              <a:spcAft>
                <a:spcPts val="300"/>
              </a:spcAft>
              <a:buClr>
                <a:srgbClr val="6599E5"/>
              </a:buClr>
              <a:buSzPct val="60000"/>
              <a:buFont typeface="Wingdings" panose="05000000000000000000" pitchFamily="2" charset="2"/>
              <a:buNone/>
              <a:defRPr sz="1800" kern="1200" baseline="0">
                <a:solidFill>
                  <a:srgbClr val="2797B9">
                    <a:lumMod val="60000"/>
                    <a:lumOff val="40000"/>
                  </a:srgbClr>
                </a:solidFill>
                <a:latin typeface="Arial" panose="020B0604020202020204" pitchFamily="34" charset="0"/>
                <a:ea typeface="SimHei" panose="02010609060101010101" pitchFamily="49" charset="-122"/>
                <a:cs typeface="+mn-ea"/>
              </a:defRPr>
            </a:lvl1pPr>
            <a:lvl2pPr marL="457200" indent="0" algn="ctr" rtl="0" fontAlgn="base">
              <a:lnSpc>
                <a:spcPct val="130000"/>
              </a:lnSpc>
              <a:spcBef>
                <a:spcPct val="0"/>
              </a:spcBef>
              <a:spcAft>
                <a:spcPts val="600"/>
              </a:spcAft>
              <a:buClr>
                <a:srgbClr val="71C7E1"/>
              </a:buClr>
              <a:buFont typeface="幼圆" pitchFamily="49" charset="-122"/>
              <a:buNone/>
              <a:defRPr sz="2000" kern="1200">
                <a:solidFill>
                  <a:srgbClr val="7D7D7D"/>
                </a:solidFill>
                <a:latin typeface="幼圆" pitchFamily="49" charset="-122"/>
                <a:ea typeface="SimHei" panose="02010609060101010101" pitchFamily="49" charset="-122"/>
                <a:cs typeface="+mn-ea"/>
              </a:defRPr>
            </a:lvl2pPr>
            <a:lvl3pPr marL="914400" indent="0" algn="ctr" rtl="0" fontAlgn="base">
              <a:spcBef>
                <a:spcPts val="300"/>
              </a:spcBef>
              <a:spcAft>
                <a:spcPts val="300"/>
              </a:spcAft>
              <a:buFont typeface="Arial" panose="020B0604020202020204" pitchFamily="34" charset="0"/>
              <a:buNone/>
              <a:defRPr sz="1800" kern="1200">
                <a:solidFill>
                  <a:srgbClr val="3D3F41"/>
                </a:solidFill>
                <a:latin typeface="Arial" panose="020B0604020202020204" pitchFamily="34" charset="0"/>
                <a:ea typeface="SimHei" panose="02010609060101010101" pitchFamily="49" charset="-122"/>
                <a:cs typeface="+mn-ea"/>
              </a:defRPr>
            </a:lvl3pPr>
            <a:lvl4pPr marL="1371600" indent="0" algn="ctr" rtl="0" fontAlgn="base">
              <a:spcBef>
                <a:spcPts val="300"/>
              </a:spcBef>
              <a:spcAft>
                <a:spcPts val="300"/>
              </a:spcAft>
              <a:buFont typeface="Arial" panose="020B0604020202020204" pitchFamily="34" charset="0"/>
              <a:buNone/>
              <a:defRPr sz="1600" kern="1200">
                <a:solidFill>
                  <a:srgbClr val="3D3F41"/>
                </a:solidFill>
                <a:latin typeface="Arial" panose="020B0604020202020204" pitchFamily="34" charset="0"/>
                <a:ea typeface="SimHei" panose="02010609060101010101" pitchFamily="49" charset="-122"/>
                <a:cs typeface="+mn-ea"/>
              </a:defRPr>
            </a:lvl4pPr>
            <a:lvl5pPr marL="1828800" indent="0" algn="ctr" rtl="0" fontAlgn="base">
              <a:spcBef>
                <a:spcPts val="300"/>
              </a:spcBef>
              <a:spcAft>
                <a:spcPts val="300"/>
              </a:spcAft>
              <a:buFont typeface="Arial" panose="020B0604020202020204" pitchFamily="34" charset="0"/>
              <a:buNone/>
              <a:defRPr sz="1600" kern="1200">
                <a:solidFill>
                  <a:srgbClr val="3D3F41"/>
                </a:solidFill>
                <a:latin typeface="Arial" panose="020B0604020202020204" pitchFamily="34" charset="0"/>
                <a:ea typeface="SimHei" panose="02010609060101010101" pitchFamily="49" charset="-122"/>
                <a:cs typeface="+mn-ea"/>
              </a:defRPr>
            </a:lvl5pPr>
            <a:lvl6pPr marL="2286000" indent="0" algn="ctr" defTabSz="914400" rtl="0" eaLnBrk="1" latinLnBrk="0" hangingPunct="1">
              <a:spcBef>
                <a:spcPts val="300"/>
              </a:spcBef>
              <a:spcAft>
                <a:spcPts val="300"/>
              </a:spcAft>
              <a:buFont typeface="Arial" panose="020B0604020202020204" pitchFamily="34" charset="0"/>
              <a:buNone/>
              <a:defRPr sz="1600" kern="1200">
                <a:solidFill>
                  <a:srgbClr val="3D3F41"/>
                </a:solidFill>
                <a:latin typeface="Arial" panose="020B0604020202020204" pitchFamily="34" charset="0"/>
                <a:ea typeface="SimHei" panose="02010609060101010101" pitchFamily="49" charset="-122"/>
                <a:cs typeface="+mn-ea"/>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rgbClr val="3D3F41"/>
                </a:solidFill>
                <a:latin typeface="Arial" panose="020B0604020202020204" pitchFamily="34" charset="0"/>
                <a:ea typeface="SimHei" panose="02010609060101010101" pitchFamily="49" charset="-122"/>
                <a:cs typeface="+mn-ea"/>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rgbClr val="3D3F41"/>
                </a:solidFill>
                <a:latin typeface="Arial" panose="020B0604020202020204" pitchFamily="34" charset="0"/>
                <a:ea typeface="SimHei" panose="02010609060101010101" pitchFamily="49" charset="-122"/>
                <a:cs typeface="+mn-ea"/>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rgbClr val="3D3F41"/>
                </a:solidFill>
                <a:latin typeface="Arial" panose="020B0604020202020204" pitchFamily="34" charset="0"/>
                <a:ea typeface="SimHei" panose="02010609060101010101" pitchFamily="49" charset="-122"/>
                <a:cs typeface="+mn-ea"/>
              </a:defRPr>
            </a:lvl9pPr>
          </a:lstStyle>
          <a:p>
            <a:r>
              <a:rPr lang="en-US" altLang="zh-CN" sz="2000" dirty="0">
                <a:latin typeface="Arial" panose="020B0604020202020204" pitchFamily="34" charset="0"/>
                <a:ea typeface="SimHei" panose="02010609060101010101" pitchFamily="49" charset="-122"/>
              </a:rPr>
              <a:t>Shangxuan Han</a:t>
            </a:r>
            <a:endParaRPr lang="en-US" altLang="zh-CN" sz="2000" dirty="0">
              <a:latin typeface="Arial" panose="020B0604020202020204" pitchFamily="34" charset="0"/>
              <a:ea typeface="SimHei" panose="02010609060101010101" pitchFamily="49" charset="-122"/>
            </a:endParaRPr>
          </a:p>
        </p:txBody>
      </p:sp>
      <p:sp>
        <p:nvSpPr>
          <p:cNvPr id="2" name="灯片编号占位符 1"/>
          <p:cNvSpPr>
            <a:spLocks noGrp="1"/>
          </p:cNvSpPr>
          <p:nvPr>
            <p:ph type="sldNum" sz="quarter" idx="12"/>
          </p:nvPr>
        </p:nvSpPr>
        <p:spPr/>
        <p:txBody>
          <a:bodyPr/>
          <a:p>
            <a:fld id="{A52525F1-D6E5-4D08-BFCD-1CF7C69F46C3}" type="slidenum">
              <a:rPr lang="zh-CN" altLang="en-US" smtClean="0"/>
            </a:fld>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Conclusion of Hypothesis 1</a:t>
            </a:r>
            <a:endParaRPr lang="en-US" altLang="zh-CN"/>
          </a:p>
        </p:txBody>
      </p:sp>
      <p:sp>
        <p:nvSpPr>
          <p:cNvPr id="3" name="内容占位符 2"/>
          <p:cNvSpPr>
            <a:spLocks noGrp="1"/>
          </p:cNvSpPr>
          <p:nvPr>
            <p:ph idx="1"/>
          </p:nvPr>
        </p:nvSpPr>
        <p:spPr/>
        <p:txBody>
          <a:bodyPr/>
          <a:p>
            <a:pPr>
              <a:lnSpc>
                <a:spcPct val="130000"/>
              </a:lnSpc>
            </a:pPr>
            <a:r>
              <a:rPr lang="en-US" altLang="zh-CN"/>
              <a:t>We cannot find a good regression to fit the data of bugs and leaks. </a:t>
            </a:r>
            <a:r>
              <a:rPr lang="en-US" altLang="zh-CN" b="1"/>
              <a:t>So there is no apparent relationship between number of bugs and number of leaks.</a:t>
            </a:r>
            <a:endParaRPr lang="en-US" altLang="zh-CN" b="1"/>
          </a:p>
        </p:txBody>
      </p:sp>
      <p:sp>
        <p:nvSpPr>
          <p:cNvPr id="4" name="灯片编号占位符 3"/>
          <p:cNvSpPr>
            <a:spLocks noGrp="1"/>
          </p:cNvSpPr>
          <p:nvPr>
            <p:ph type="sldNum" sz="quarter" idx="12"/>
          </p:nvPr>
        </p:nvSpPr>
        <p:spPr/>
        <p:txBody>
          <a:bodyPr/>
          <a:p>
            <a:fld id="{A52525F1-D6E5-4D08-BFCD-1CF7C69F46C3}"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Extension of Hypothesis 1</a:t>
            </a:r>
            <a:endParaRPr lang="zh-CN" altLang="en-US"/>
          </a:p>
        </p:txBody>
      </p:sp>
      <p:sp>
        <p:nvSpPr>
          <p:cNvPr id="3" name="内容占位符 2"/>
          <p:cNvSpPr>
            <a:spLocks noGrp="1"/>
          </p:cNvSpPr>
          <p:nvPr>
            <p:ph idx="1"/>
          </p:nvPr>
        </p:nvSpPr>
        <p:spPr/>
        <p:txBody>
          <a:bodyPr>
            <a:normAutofit lnSpcReduction="10000"/>
          </a:bodyPr>
          <a:p>
            <a:r>
              <a:rPr lang="en-US" altLang="zh-CN"/>
              <a:t>To improve the usage of regression model, we divide our data into different groups by using some criteria:</a:t>
            </a:r>
            <a:endParaRPr lang="en-US" altLang="zh-CN"/>
          </a:p>
          <a:p>
            <a:pPr lvl="2"/>
            <a:r>
              <a:rPr lang="en-US" altLang="zh-CN"/>
              <a:t>criteria1: number of class the project has:</a:t>
            </a:r>
            <a:endParaRPr lang="en-US" altLang="zh-CN"/>
          </a:p>
          <a:p>
            <a:pPr lvl="3"/>
            <a:r>
              <a:rPr lang="en-US" altLang="zh-CN"/>
              <a:t>6 groups: number of class is less than 6, 12, 25, 50, 100 and bigger than 100</a:t>
            </a:r>
            <a:endParaRPr lang="en-US" altLang="zh-CN"/>
          </a:p>
          <a:p>
            <a:pPr lvl="2"/>
            <a:r>
              <a:rPr lang="en-US" altLang="zh-CN">
                <a:sym typeface="+mn-ea"/>
              </a:rPr>
              <a:t>criteria 2: number of revisions the project has:</a:t>
            </a:r>
            <a:endParaRPr lang="en-US" altLang="zh-CN">
              <a:sym typeface="+mn-ea"/>
            </a:endParaRPr>
          </a:p>
          <a:p>
            <a:pPr lvl="3"/>
            <a:r>
              <a:rPr lang="en-US" altLang="zh-CN">
                <a:sym typeface="+mn-ea"/>
              </a:rPr>
              <a:t>6 groups: number of revision is less than 6, 12, 25, 50, 100 and bigger than 100</a:t>
            </a:r>
            <a:endParaRPr lang="en-US" altLang="zh-CN">
              <a:sym typeface="+mn-ea"/>
            </a:endParaRPr>
          </a:p>
          <a:p>
            <a:pPr lvl="2"/>
            <a:r>
              <a:rPr lang="en-US" altLang="zh-CN" sz="2000">
                <a:sym typeface="+mn-ea"/>
              </a:rPr>
              <a:t>criteria 3: maturity definition:</a:t>
            </a:r>
            <a:endParaRPr lang="en-US" altLang="zh-CN" sz="2000">
              <a:sym typeface="+mn-ea"/>
            </a:endParaRPr>
          </a:p>
          <a:p>
            <a:pPr lvl="3"/>
            <a:r>
              <a:rPr lang="en-US" altLang="zh-CN" sz="1800">
                <a:sym typeface="+mn-ea"/>
              </a:rPr>
              <a:t>3 groups: </a:t>
            </a:r>
            <a:r>
              <a:rPr lang="en-US" altLang="zh-CN">
                <a:sym typeface="+mn-ea"/>
              </a:rPr>
              <a:t>mature/non-mature/all projects.</a:t>
            </a:r>
            <a:endParaRPr lang="en-US" altLang="zh-CN" sz="1800">
              <a:sym typeface="+mn-ea"/>
            </a:endParaRPr>
          </a:p>
          <a:p>
            <a:pPr marL="851535" lvl="3" indent="0">
              <a:buNone/>
            </a:pPr>
            <a:r>
              <a:rPr lang="en-US" altLang="zh-CN"/>
              <a:t>(</a:t>
            </a:r>
            <a:r>
              <a:rPr lang="en-US" altLang="zh-CN">
                <a:sym typeface="+mn-ea"/>
              </a:rPr>
              <a:t>maturity definition: projects have more than 10 classes, more than 1000 statements and more than 50 commits</a:t>
            </a:r>
            <a:r>
              <a:rPr lang="en-US" altLang="zh-CN"/>
              <a:t>)</a:t>
            </a:r>
            <a:endParaRPr lang="en-US" altLang="zh-CN"/>
          </a:p>
        </p:txBody>
      </p:sp>
      <p:sp>
        <p:nvSpPr>
          <p:cNvPr id="4" name="灯片编号占位符 3"/>
          <p:cNvSpPr>
            <a:spLocks noGrp="1"/>
          </p:cNvSpPr>
          <p:nvPr>
            <p:ph type="sldNum" sz="quarter" idx="12"/>
          </p:nvPr>
        </p:nvSpPr>
        <p:spPr/>
        <p:txBody>
          <a:bodyPr/>
          <a:p>
            <a:fld id="{A52525F1-D6E5-4D08-BFCD-1CF7C69F46C3}"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3"/>
          <p:cNvPicPr>
            <a:picLocks noChangeAspect="1"/>
          </p:cNvPicPr>
          <p:nvPr/>
        </p:nvPicPr>
        <p:blipFill>
          <a:blip r:embed="rId1"/>
          <a:stretch>
            <a:fillRect/>
          </a:stretch>
        </p:blipFill>
        <p:spPr>
          <a:xfrm>
            <a:off x="1520825" y="1508760"/>
            <a:ext cx="8086725" cy="1304925"/>
          </a:xfrm>
          <a:prstGeom prst="rect">
            <a:avLst/>
          </a:prstGeom>
        </p:spPr>
      </p:pic>
      <p:pic>
        <p:nvPicPr>
          <p:cNvPr id="5" name="图片 4"/>
          <p:cNvPicPr>
            <a:picLocks noChangeAspect="1"/>
          </p:cNvPicPr>
          <p:nvPr/>
        </p:nvPicPr>
        <p:blipFill>
          <a:blip r:embed="rId2"/>
          <a:stretch>
            <a:fillRect/>
          </a:stretch>
        </p:blipFill>
        <p:spPr>
          <a:xfrm>
            <a:off x="1520825" y="3025775"/>
            <a:ext cx="8086090" cy="1287145"/>
          </a:xfrm>
          <a:prstGeom prst="rect">
            <a:avLst/>
          </a:prstGeom>
        </p:spPr>
      </p:pic>
      <p:pic>
        <p:nvPicPr>
          <p:cNvPr id="7" name="图片 6"/>
          <p:cNvPicPr>
            <a:picLocks noChangeAspect="1"/>
          </p:cNvPicPr>
          <p:nvPr/>
        </p:nvPicPr>
        <p:blipFill>
          <a:blip r:embed="rId3"/>
          <a:stretch>
            <a:fillRect/>
          </a:stretch>
        </p:blipFill>
        <p:spPr>
          <a:xfrm>
            <a:off x="1520825" y="4591050"/>
            <a:ext cx="8351520" cy="1272540"/>
          </a:xfrm>
          <a:prstGeom prst="rect">
            <a:avLst/>
          </a:prstGeom>
        </p:spPr>
      </p:pic>
      <p:sp>
        <p:nvSpPr>
          <p:cNvPr id="3" name="灯片编号占位符 2"/>
          <p:cNvSpPr>
            <a:spLocks noGrp="1"/>
          </p:cNvSpPr>
          <p:nvPr>
            <p:ph type="sldNum" sz="quarter" idx="12"/>
          </p:nvPr>
        </p:nvSpPr>
        <p:spPr/>
        <p:txBody>
          <a:bodyPr/>
          <a:p>
            <a:fld id="{A52525F1-D6E5-4D08-BFCD-1CF7C69F46C3}"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2800"/>
              <a:t>Hypothesis 2: </a:t>
            </a:r>
            <a:r>
              <a:rPr lang="en-US" altLang="zh-CN" sz="2800">
                <a:sym typeface="+mn-ea"/>
              </a:rPr>
              <a:t>Chi-Square independent test</a:t>
            </a:r>
            <a:r>
              <a:rPr lang="en-US" altLang="zh-CN"/>
              <a:t> </a:t>
            </a:r>
            <a:endParaRPr lang="en-US" altLang="zh-CN"/>
          </a:p>
        </p:txBody>
      </p:sp>
      <p:sp>
        <p:nvSpPr>
          <p:cNvPr id="3" name="内容占位符 2"/>
          <p:cNvSpPr>
            <a:spLocks noGrp="1"/>
          </p:cNvSpPr>
          <p:nvPr>
            <p:ph idx="1"/>
          </p:nvPr>
        </p:nvSpPr>
        <p:spPr>
          <a:xfrm>
            <a:off x="2019300" y="1792605"/>
            <a:ext cx="8193405" cy="2169795"/>
          </a:xfrm>
        </p:spPr>
        <p:txBody>
          <a:bodyPr/>
          <a:p>
            <a:r>
              <a:rPr lang="en-US" altLang="zh-CN"/>
              <a:t>Data we should have (4 number):</a:t>
            </a:r>
            <a:endParaRPr lang="en-US" altLang="zh-CN"/>
          </a:p>
          <a:p>
            <a:pPr lvl="2"/>
            <a:r>
              <a:rPr lang="en-US" altLang="zh-CN"/>
              <a:t>number of class that has leaks and bugs</a:t>
            </a:r>
            <a:endParaRPr lang="en-US" altLang="zh-CN"/>
          </a:p>
          <a:p>
            <a:pPr lvl="2"/>
            <a:r>
              <a:rPr lang="en-US" altLang="zh-CN"/>
              <a:t>number of class that has leaks but doesn't has bugs</a:t>
            </a:r>
            <a:endParaRPr lang="en-US" altLang="zh-CN"/>
          </a:p>
          <a:p>
            <a:pPr lvl="2"/>
            <a:r>
              <a:rPr lang="en-US" altLang="zh-CN"/>
              <a:t>number of class that doesn't has leaks but has bugs</a:t>
            </a:r>
            <a:endParaRPr lang="en-US" altLang="zh-CN"/>
          </a:p>
          <a:p>
            <a:pPr lvl="2"/>
            <a:r>
              <a:rPr lang="en-US" altLang="zh-CN"/>
              <a:t>number of class that doesn't has leaks and bugs</a:t>
            </a:r>
            <a:endParaRPr lang="en-US" altLang="zh-CN"/>
          </a:p>
        </p:txBody>
      </p:sp>
      <p:pic>
        <p:nvPicPr>
          <p:cNvPr id="5" name="图片 4"/>
          <p:cNvPicPr>
            <a:picLocks noChangeAspect="1"/>
          </p:cNvPicPr>
          <p:nvPr/>
        </p:nvPicPr>
        <p:blipFill>
          <a:blip r:embed="rId1"/>
          <a:stretch>
            <a:fillRect/>
          </a:stretch>
        </p:blipFill>
        <p:spPr>
          <a:xfrm>
            <a:off x="1754505" y="4197350"/>
            <a:ext cx="8904605" cy="1441450"/>
          </a:xfrm>
          <a:prstGeom prst="rect">
            <a:avLst/>
          </a:prstGeom>
        </p:spPr>
      </p:pic>
      <p:sp>
        <p:nvSpPr>
          <p:cNvPr id="4" name="灯片编号占位符 3"/>
          <p:cNvSpPr>
            <a:spLocks noGrp="1"/>
          </p:cNvSpPr>
          <p:nvPr>
            <p:ph type="sldNum" sz="quarter" idx="12"/>
          </p:nvPr>
        </p:nvSpPr>
        <p:spPr/>
        <p:txBody>
          <a:bodyPr/>
          <a:p>
            <a:fld id="{A52525F1-D6E5-4D08-BFCD-1CF7C69F46C3}"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2800">
                <a:sym typeface="+mn-ea"/>
              </a:rPr>
              <a:t>Hypothesis 2: Chi-Square independent test</a:t>
            </a:r>
            <a:endParaRPr lang="zh-CN" altLang="en-US" sz="2800"/>
          </a:p>
        </p:txBody>
      </p:sp>
      <p:pic>
        <p:nvPicPr>
          <p:cNvPr id="4" name="内容占位符 3"/>
          <p:cNvPicPr>
            <a:picLocks noChangeAspect="1"/>
          </p:cNvPicPr>
          <p:nvPr>
            <p:ph idx="1"/>
          </p:nvPr>
        </p:nvPicPr>
        <p:blipFill>
          <a:blip r:embed="rId1"/>
          <a:stretch>
            <a:fillRect/>
          </a:stretch>
        </p:blipFill>
        <p:spPr>
          <a:xfrm>
            <a:off x="1602105" y="1659255"/>
            <a:ext cx="8444865" cy="1278255"/>
          </a:xfrm>
          <a:prstGeom prst="rect">
            <a:avLst/>
          </a:prstGeom>
        </p:spPr>
      </p:pic>
      <p:pic>
        <p:nvPicPr>
          <p:cNvPr id="5" name="图片 2" descr="chi-square-formula"/>
          <p:cNvPicPr>
            <a:picLocks noChangeAspect="1"/>
          </p:cNvPicPr>
          <p:nvPr/>
        </p:nvPicPr>
        <p:blipFill>
          <a:blip r:embed="rId2"/>
          <a:stretch>
            <a:fillRect/>
          </a:stretch>
        </p:blipFill>
        <p:spPr>
          <a:xfrm>
            <a:off x="4592955" y="3017520"/>
            <a:ext cx="2124075" cy="822960"/>
          </a:xfrm>
          <a:prstGeom prst="rect">
            <a:avLst/>
          </a:prstGeom>
        </p:spPr>
      </p:pic>
      <p:sp>
        <p:nvSpPr>
          <p:cNvPr id="7" name="文本框 6"/>
          <p:cNvSpPr txBox="1"/>
          <p:nvPr/>
        </p:nvSpPr>
        <p:spPr>
          <a:xfrm>
            <a:off x="1057910" y="3840480"/>
            <a:ext cx="10431780" cy="2585085"/>
          </a:xfrm>
          <a:prstGeom prst="rect">
            <a:avLst/>
          </a:prstGeom>
          <a:noFill/>
        </p:spPr>
        <p:txBody>
          <a:bodyPr wrap="none" rtlCol="0">
            <a:spAutoFit/>
          </a:bodyPr>
          <a:p>
            <a:pPr algn="l">
              <a:lnSpc>
                <a:spcPct val="130000"/>
              </a:lnSpc>
            </a:pPr>
            <a:r>
              <a:rPr lang="en-US" altLang="zh-CN" dirty="0" smtClean="0">
                <a:latin typeface="Arial" panose="020B0604020202020204" pitchFamily="34" charset="0"/>
                <a:ea typeface="Microsoft YaHei" panose="020B0503020204020204" charset="-122"/>
              </a:rPr>
              <a:t>Null Hypothesis: There is no correlation between existence of bugs and existence of leaks</a:t>
            </a:r>
            <a:endParaRPr lang="en-US" altLang="zh-CN" dirty="0" smtClean="0">
              <a:latin typeface="Arial" panose="020B0604020202020204" pitchFamily="34" charset="0"/>
              <a:ea typeface="Microsoft YaHei" panose="020B0503020204020204" charset="-122"/>
            </a:endParaRPr>
          </a:p>
          <a:p>
            <a:pPr algn="l">
              <a:lnSpc>
                <a:spcPct val="130000"/>
              </a:lnSpc>
            </a:pPr>
            <a:r>
              <a:rPr lang="en-US" altLang="zh-CN" dirty="0" smtClean="0">
                <a:latin typeface="Arial" panose="020B0604020202020204" pitchFamily="34" charset="0"/>
                <a:ea typeface="Microsoft YaHei" panose="020B0503020204020204" charset="-122"/>
              </a:rPr>
              <a:t>By the formula: We get X^2 = 21.365</a:t>
            </a:r>
            <a:endParaRPr lang="en-US" altLang="zh-CN" dirty="0" smtClean="0">
              <a:latin typeface="Arial" panose="020B0604020202020204" pitchFamily="34" charset="0"/>
              <a:ea typeface="Microsoft YaHei" panose="020B0503020204020204" charset="-122"/>
            </a:endParaRPr>
          </a:p>
          <a:p>
            <a:pPr algn="l">
              <a:lnSpc>
                <a:spcPct val="130000"/>
              </a:lnSpc>
            </a:pPr>
            <a:r>
              <a:rPr lang="en-US" altLang="zh-CN" dirty="0" smtClean="0">
                <a:latin typeface="Arial" panose="020B0604020202020204" pitchFamily="34" charset="0"/>
                <a:ea typeface="Microsoft YaHei" panose="020B0503020204020204" charset="-122"/>
              </a:rPr>
              <a:t>Depending on the Chi-square table, 95% confidence p-value is 3.841</a:t>
            </a:r>
            <a:endParaRPr lang="en-US" altLang="zh-CN" dirty="0" smtClean="0">
              <a:latin typeface="Arial" panose="020B0604020202020204" pitchFamily="34" charset="0"/>
              <a:ea typeface="Microsoft YaHei" panose="020B0503020204020204" charset="-122"/>
            </a:endParaRPr>
          </a:p>
          <a:p>
            <a:pPr algn="l">
              <a:lnSpc>
                <a:spcPct val="130000"/>
              </a:lnSpc>
            </a:pPr>
            <a:r>
              <a:rPr lang="en-US" altLang="zh-CN" dirty="0" smtClean="0">
                <a:latin typeface="Arial" panose="020B0604020202020204" pitchFamily="34" charset="0"/>
                <a:ea typeface="Microsoft YaHei" panose="020B0503020204020204" charset="-122"/>
              </a:rPr>
              <a:t>Because </a:t>
            </a:r>
            <a:r>
              <a:rPr lang="en-US" altLang="zh-CN" dirty="0" smtClean="0">
                <a:latin typeface="Arial" panose="020B0604020202020204" pitchFamily="34" charset="0"/>
                <a:ea typeface="Microsoft YaHei" panose="020B0503020204020204" charset="-122"/>
                <a:sym typeface="+mn-ea"/>
              </a:rPr>
              <a:t>21.365&gt;3.841</a:t>
            </a:r>
            <a:endParaRPr lang="en-US" altLang="zh-CN" dirty="0" smtClean="0">
              <a:latin typeface="Arial" panose="020B0604020202020204" pitchFamily="34" charset="0"/>
              <a:ea typeface="Microsoft YaHei" panose="020B0503020204020204" charset="-122"/>
            </a:endParaRPr>
          </a:p>
          <a:p>
            <a:pPr algn="l">
              <a:lnSpc>
                <a:spcPct val="130000"/>
              </a:lnSpc>
            </a:pPr>
            <a:r>
              <a:rPr lang="en-US" altLang="zh-CN" dirty="0" smtClean="0">
                <a:latin typeface="Arial" panose="020B0604020202020204" pitchFamily="34" charset="0"/>
                <a:ea typeface="Microsoft YaHei" panose="020B0503020204020204" charset="-122"/>
              </a:rPr>
              <a:t>Then we have 95% confidence to say that our Null hypothesis is wrong.</a:t>
            </a:r>
            <a:endParaRPr lang="en-US" altLang="zh-CN" dirty="0" smtClean="0">
              <a:latin typeface="Arial" panose="020B0604020202020204" pitchFamily="34" charset="0"/>
              <a:ea typeface="Microsoft YaHei" panose="020B0503020204020204" charset="-122"/>
            </a:endParaRPr>
          </a:p>
          <a:p>
            <a:pPr algn="l">
              <a:lnSpc>
                <a:spcPct val="130000"/>
              </a:lnSpc>
            </a:pPr>
            <a:r>
              <a:rPr lang="en-US" altLang="zh-CN" b="1" dirty="0" smtClean="0">
                <a:latin typeface="Arial" panose="020B0604020202020204" pitchFamily="34" charset="0"/>
                <a:ea typeface="Microsoft YaHei" panose="020B0503020204020204" charset="-122"/>
              </a:rPr>
              <a:t>Conclusion: There is such a relationship between existence of leaks and bugs. a class without</a:t>
            </a:r>
            <a:endParaRPr lang="en-US" altLang="zh-CN" b="1" dirty="0" smtClean="0">
              <a:latin typeface="Arial" panose="020B0604020202020204" pitchFamily="34" charset="0"/>
              <a:ea typeface="Microsoft YaHei" panose="020B0503020204020204" charset="-122"/>
            </a:endParaRPr>
          </a:p>
          <a:p>
            <a:pPr algn="l">
              <a:lnSpc>
                <a:spcPct val="130000"/>
              </a:lnSpc>
            </a:pPr>
            <a:r>
              <a:rPr lang="en-US" altLang="zh-CN" b="1" dirty="0" smtClean="0">
                <a:latin typeface="Arial" panose="020B0604020202020204" pitchFamily="34" charset="0"/>
                <a:ea typeface="Microsoft YaHei" panose="020B0503020204020204" charset="-122"/>
              </a:rPr>
              <a:t>leaks has more possibility of without bugs</a:t>
            </a:r>
            <a:r>
              <a:rPr lang="en-US" altLang="zh-CN" dirty="0" smtClean="0">
                <a:latin typeface="Arial" panose="020B0604020202020204" pitchFamily="34" charset="0"/>
                <a:ea typeface="Microsoft YaHei" panose="020B0503020204020204" charset="-122"/>
              </a:rPr>
              <a:t>.</a:t>
            </a:r>
            <a:endParaRPr lang="en-US" altLang="zh-CN" dirty="0" smtClean="0">
              <a:latin typeface="Arial" panose="020B0604020202020204" pitchFamily="34" charset="0"/>
              <a:ea typeface="Microsoft YaHei" panose="020B0503020204020204" charset="-122"/>
            </a:endParaRPr>
          </a:p>
        </p:txBody>
      </p:sp>
      <p:sp>
        <p:nvSpPr>
          <p:cNvPr id="3" name="灯片编号占位符 2"/>
          <p:cNvSpPr>
            <a:spLocks noGrp="1"/>
          </p:cNvSpPr>
          <p:nvPr>
            <p:ph type="sldNum" sz="quarter" idx="12"/>
          </p:nvPr>
        </p:nvSpPr>
        <p:spPr/>
        <p:txBody>
          <a:bodyPr/>
          <a:p>
            <a:fld id="{A52525F1-D6E5-4D08-BFCD-1CF7C69F46C3}"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Extension</a:t>
            </a:r>
            <a:endParaRPr lang="en-US" altLang="zh-CN"/>
          </a:p>
        </p:txBody>
      </p:sp>
      <p:sp>
        <p:nvSpPr>
          <p:cNvPr id="3" name="内容占位符 2"/>
          <p:cNvSpPr>
            <a:spLocks noGrp="1"/>
          </p:cNvSpPr>
          <p:nvPr>
            <p:ph idx="1"/>
          </p:nvPr>
        </p:nvSpPr>
        <p:spPr/>
        <p:txBody>
          <a:bodyPr/>
          <a:p>
            <a:r>
              <a:rPr lang="en-US" altLang="zh-CN"/>
              <a:t>The same as we did in regression model. We use the same criteria to classify our data and do Chi-square test for each classification:</a:t>
            </a:r>
            <a:endParaRPr lang="en-US" altLang="zh-CN"/>
          </a:p>
        </p:txBody>
      </p:sp>
      <p:pic>
        <p:nvPicPr>
          <p:cNvPr id="4" name="图片 3"/>
          <p:cNvPicPr>
            <a:picLocks noChangeAspect="1"/>
          </p:cNvPicPr>
          <p:nvPr/>
        </p:nvPicPr>
        <p:blipFill>
          <a:blip r:embed="rId1"/>
          <a:stretch>
            <a:fillRect/>
          </a:stretch>
        </p:blipFill>
        <p:spPr>
          <a:xfrm>
            <a:off x="3148330" y="2962275"/>
            <a:ext cx="5895340" cy="933450"/>
          </a:xfrm>
          <a:prstGeom prst="rect">
            <a:avLst/>
          </a:prstGeom>
        </p:spPr>
      </p:pic>
      <p:pic>
        <p:nvPicPr>
          <p:cNvPr id="5" name="图片 4"/>
          <p:cNvPicPr>
            <a:picLocks noChangeAspect="1"/>
          </p:cNvPicPr>
          <p:nvPr/>
        </p:nvPicPr>
        <p:blipFill>
          <a:blip r:embed="rId2"/>
          <a:stretch>
            <a:fillRect/>
          </a:stretch>
        </p:blipFill>
        <p:spPr>
          <a:xfrm>
            <a:off x="3195955" y="4060190"/>
            <a:ext cx="5800090" cy="895350"/>
          </a:xfrm>
          <a:prstGeom prst="rect">
            <a:avLst/>
          </a:prstGeom>
        </p:spPr>
      </p:pic>
      <p:pic>
        <p:nvPicPr>
          <p:cNvPr id="6" name="图片 5"/>
          <p:cNvPicPr>
            <a:picLocks noChangeAspect="1"/>
          </p:cNvPicPr>
          <p:nvPr/>
        </p:nvPicPr>
        <p:blipFill>
          <a:blip r:embed="rId3"/>
          <a:stretch>
            <a:fillRect/>
          </a:stretch>
        </p:blipFill>
        <p:spPr>
          <a:xfrm>
            <a:off x="3195955" y="5144770"/>
            <a:ext cx="5638165" cy="838200"/>
          </a:xfrm>
          <a:prstGeom prst="rect">
            <a:avLst/>
          </a:prstGeom>
        </p:spPr>
      </p:pic>
      <p:sp>
        <p:nvSpPr>
          <p:cNvPr id="7" name="灯片编号占位符 6"/>
          <p:cNvSpPr>
            <a:spLocks noGrp="1"/>
          </p:cNvSpPr>
          <p:nvPr>
            <p:ph type="sldNum" sz="quarter" idx="12"/>
          </p:nvPr>
        </p:nvSpPr>
        <p:spPr/>
        <p:txBody>
          <a:bodyPr/>
          <a:p>
            <a:fld id="{A52525F1-D6E5-4D08-BFCD-1CF7C69F46C3}"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sz="2800"/>
              <a:t>Hypothesis 3: ANOVA one-way analysis</a:t>
            </a:r>
            <a:endParaRPr lang="en-US" altLang="zh-CN" sz="2800"/>
          </a:p>
        </p:txBody>
      </p:sp>
      <p:sp>
        <p:nvSpPr>
          <p:cNvPr id="3" name="内容占位符 2"/>
          <p:cNvSpPr>
            <a:spLocks noGrp="1"/>
          </p:cNvSpPr>
          <p:nvPr>
            <p:ph idx="1"/>
          </p:nvPr>
        </p:nvSpPr>
        <p:spPr/>
        <p:txBody>
          <a:bodyPr>
            <a:normAutofit lnSpcReduction="10000"/>
          </a:bodyPr>
          <a:p>
            <a:r>
              <a:rPr lang="en-US" altLang="zh-CN"/>
              <a:t>Explanation: ANOVA is used to test the difference of group means, We divide our data into 5 different groups based on the number of leaks.</a:t>
            </a:r>
            <a:endParaRPr lang="en-US" altLang="zh-CN"/>
          </a:p>
          <a:p>
            <a:pPr lvl="2"/>
            <a:r>
              <a:rPr lang="en-US" altLang="zh-CN" sz="2000"/>
              <a:t>Group 1: </a:t>
            </a:r>
            <a:r>
              <a:rPr lang="en-US" altLang="zh-CN"/>
              <a:t>leaks#&lt;5  Group 2: leaks#&lt;10  Group 3: leaks#&lt;15</a:t>
            </a:r>
            <a:endParaRPr lang="en-US" altLang="zh-CN"/>
          </a:p>
          <a:p>
            <a:pPr lvl="2"/>
            <a:r>
              <a:rPr lang="en-US" altLang="zh-CN"/>
              <a:t>Group 4: leaks#&lt;20 Group 5:</a:t>
            </a:r>
            <a:r>
              <a:rPr lang="en-US" altLang="zh-CN">
                <a:sym typeface="+mn-ea"/>
              </a:rPr>
              <a:t>leaks#&gt;20</a:t>
            </a:r>
            <a:endParaRPr lang="en-US" altLang="zh-CN">
              <a:sym typeface="+mn-ea"/>
            </a:endParaRPr>
          </a:p>
          <a:p>
            <a:pPr lvl="0"/>
            <a:r>
              <a:rPr lang="en-US" altLang="zh-CN"/>
              <a:t>We do ANOVA analysis:</a:t>
            </a:r>
            <a:endParaRPr lang="en-US" altLang="zh-CN"/>
          </a:p>
          <a:p>
            <a:pPr lvl="2"/>
            <a:r>
              <a:rPr lang="en-US" altLang="zh-CN" sz="2000"/>
              <a:t>Null Hypothesis: There is no difference among bug number means of these 5 groups</a:t>
            </a:r>
            <a:endParaRPr lang="en-US" altLang="zh-CN"/>
          </a:p>
          <a:p>
            <a:pPr lvl="2"/>
            <a:r>
              <a:rPr lang="en-US" altLang="zh-CN"/>
              <a:t>P-value &lt;0.001</a:t>
            </a:r>
            <a:endParaRPr lang="en-US" altLang="zh-CN"/>
          </a:p>
          <a:p>
            <a:pPr lvl="2"/>
            <a:endParaRPr lang="en-US" altLang="zh-CN"/>
          </a:p>
          <a:p>
            <a:pPr lvl="2"/>
            <a:r>
              <a:rPr lang="en-US" altLang="zh-CN"/>
              <a:t>Conclusion: There exist differences among each group means.</a:t>
            </a:r>
            <a:endParaRPr lang="en-US" altLang="zh-CN"/>
          </a:p>
        </p:txBody>
      </p:sp>
      <p:sp>
        <p:nvSpPr>
          <p:cNvPr id="4" name="灯片编号占位符 3"/>
          <p:cNvSpPr>
            <a:spLocks noGrp="1"/>
          </p:cNvSpPr>
          <p:nvPr>
            <p:ph type="sldNum" sz="quarter" idx="12"/>
          </p:nvPr>
        </p:nvSpPr>
        <p:spPr/>
        <p:txBody>
          <a:bodyPr/>
          <a:p>
            <a:fld id="{A52525F1-D6E5-4D08-BFCD-1CF7C69F46C3}"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Hypothesis 3: Conclusion</a:t>
            </a:r>
            <a:endParaRPr lang="zh-CN" altLang="en-US"/>
          </a:p>
        </p:txBody>
      </p:sp>
      <p:sp>
        <p:nvSpPr>
          <p:cNvPr id="3" name="内容占位符 2"/>
          <p:cNvSpPr>
            <a:spLocks noGrp="1"/>
          </p:cNvSpPr>
          <p:nvPr>
            <p:ph idx="1"/>
          </p:nvPr>
        </p:nvSpPr>
        <p:spPr>
          <a:xfrm>
            <a:off x="2019300" y="1792605"/>
            <a:ext cx="8193405" cy="1947545"/>
          </a:xfrm>
        </p:spPr>
        <p:txBody>
          <a:bodyPr/>
          <a:p>
            <a:r>
              <a:rPr lang="en-US" altLang="zh-CN"/>
              <a:t>We have already proved there exist difference between each group means. And the way we divide groups is depending on the number of leaks. So ANOVA test result tells that different number of leaks may cause different number of bugs.</a:t>
            </a:r>
            <a:endParaRPr lang="en-US" altLang="zh-CN"/>
          </a:p>
        </p:txBody>
      </p:sp>
      <p:graphicFrame>
        <p:nvGraphicFramePr>
          <p:cNvPr id="4" name="表格 3"/>
          <p:cNvGraphicFramePr/>
          <p:nvPr/>
        </p:nvGraphicFramePr>
        <p:xfrm>
          <a:off x="1591945" y="3829050"/>
          <a:ext cx="8709660" cy="1021080"/>
        </p:xfrm>
        <a:graphic>
          <a:graphicData uri="http://schemas.openxmlformats.org/drawingml/2006/table">
            <a:tbl>
              <a:tblPr firstRow="1" bandRow="1">
                <a:tableStyleId>{5C22544A-7EE6-4342-B048-85BDC9FD1C3A}</a:tableStyleId>
              </a:tblPr>
              <a:tblGrid>
                <a:gridCol w="1600835"/>
                <a:gridCol w="1421765"/>
                <a:gridCol w="1421765"/>
                <a:gridCol w="1421765"/>
                <a:gridCol w="1421765"/>
                <a:gridCol w="1421765"/>
              </a:tblGrid>
              <a:tr h="381000">
                <a:tc>
                  <a:txBody>
                    <a:bodyPr/>
                    <a:p>
                      <a:pPr>
                        <a:buNone/>
                      </a:pPr>
                      <a:endParaRPr lang="zh-CN" altLang="en-US"/>
                    </a:p>
                  </a:txBody>
                  <a:tcPr/>
                </a:tc>
                <a:tc>
                  <a:txBody>
                    <a:bodyPr/>
                    <a:p>
                      <a:pPr>
                        <a:buNone/>
                      </a:pPr>
                      <a:r>
                        <a:rPr lang="en-US" altLang="zh-CN" sz="1800">
                          <a:sym typeface="+mn-ea"/>
                        </a:rPr>
                        <a:t>leaks#&lt;5</a:t>
                      </a:r>
                      <a:endParaRPr lang="zh-CN" altLang="en-US"/>
                    </a:p>
                  </a:txBody>
                  <a:tcPr/>
                </a:tc>
                <a:tc>
                  <a:txBody>
                    <a:bodyPr/>
                    <a:p>
                      <a:pPr>
                        <a:buNone/>
                      </a:pPr>
                      <a:r>
                        <a:rPr lang="en-US" altLang="zh-CN" sz="1800">
                          <a:sym typeface="+mn-ea"/>
                        </a:rPr>
                        <a:t>leaks#&lt;10</a:t>
                      </a:r>
                      <a:endParaRPr lang="zh-CN" altLang="en-US"/>
                    </a:p>
                  </a:txBody>
                  <a:tcPr/>
                </a:tc>
                <a:tc>
                  <a:txBody>
                    <a:bodyPr/>
                    <a:p>
                      <a:pPr>
                        <a:buNone/>
                      </a:pPr>
                      <a:r>
                        <a:rPr lang="en-US" altLang="zh-CN" sz="1800">
                          <a:sym typeface="+mn-ea"/>
                        </a:rPr>
                        <a:t>leaks#&lt;15</a:t>
                      </a:r>
                      <a:endParaRPr lang="zh-CN" altLang="en-US"/>
                    </a:p>
                  </a:txBody>
                  <a:tcPr/>
                </a:tc>
                <a:tc>
                  <a:txBody>
                    <a:bodyPr/>
                    <a:p>
                      <a:pPr>
                        <a:buNone/>
                      </a:pPr>
                      <a:r>
                        <a:rPr lang="en-US" altLang="zh-CN" sz="1800">
                          <a:sym typeface="+mn-ea"/>
                        </a:rPr>
                        <a:t>leaks#&lt;20</a:t>
                      </a:r>
                      <a:endParaRPr lang="zh-CN" altLang="en-US"/>
                    </a:p>
                  </a:txBody>
                  <a:tcPr/>
                </a:tc>
                <a:tc>
                  <a:txBody>
                    <a:bodyPr/>
                    <a:p>
                      <a:pPr>
                        <a:buNone/>
                      </a:pPr>
                      <a:r>
                        <a:rPr lang="en-US" altLang="zh-CN" sz="1800">
                          <a:sym typeface="+mn-ea"/>
                        </a:rPr>
                        <a:t>leaks#&gt;20</a:t>
                      </a:r>
                      <a:endParaRPr lang="zh-CN" altLang="en-US"/>
                    </a:p>
                  </a:txBody>
                  <a:tcPr/>
                </a:tc>
              </a:tr>
              <a:tr h="381000">
                <a:tc>
                  <a:txBody>
                    <a:bodyPr/>
                    <a:p>
                      <a:pPr>
                        <a:buNone/>
                      </a:pPr>
                      <a:r>
                        <a:rPr lang="en-US" altLang="zh-CN"/>
                        <a:t>mean of bugs number</a:t>
                      </a:r>
                      <a:endParaRPr lang="en-US" altLang="zh-CN"/>
                    </a:p>
                  </a:txBody>
                  <a:tcPr/>
                </a:tc>
                <a:tc>
                  <a:txBody>
                    <a:bodyPr/>
                    <a:p>
                      <a:pPr algn="ctr">
                        <a:buNone/>
                      </a:pPr>
                      <a:r>
                        <a:rPr lang="en-US" altLang="zh-CN"/>
                        <a:t>0.6</a:t>
                      </a:r>
                      <a:endParaRPr lang="en-US" altLang="zh-CN"/>
                    </a:p>
                  </a:txBody>
                  <a:tcPr/>
                </a:tc>
                <a:tc>
                  <a:txBody>
                    <a:bodyPr/>
                    <a:p>
                      <a:pPr algn="ctr">
                        <a:buNone/>
                      </a:pPr>
                      <a:r>
                        <a:rPr lang="en-US" altLang="zh-CN"/>
                        <a:t>1.09</a:t>
                      </a:r>
                      <a:endParaRPr lang="en-US" altLang="zh-CN"/>
                    </a:p>
                  </a:txBody>
                  <a:tcPr/>
                </a:tc>
                <a:tc>
                  <a:txBody>
                    <a:bodyPr/>
                    <a:p>
                      <a:pPr algn="ctr">
                        <a:buNone/>
                      </a:pPr>
                      <a:r>
                        <a:rPr lang="en-US" altLang="zh-CN"/>
                        <a:t>1.37</a:t>
                      </a:r>
                      <a:endParaRPr lang="en-US" altLang="zh-CN"/>
                    </a:p>
                  </a:txBody>
                  <a:tcPr/>
                </a:tc>
                <a:tc>
                  <a:txBody>
                    <a:bodyPr/>
                    <a:p>
                      <a:pPr algn="ctr">
                        <a:buNone/>
                      </a:pPr>
                      <a:r>
                        <a:rPr lang="en-US" altLang="zh-CN"/>
                        <a:t>3.26</a:t>
                      </a:r>
                      <a:endParaRPr lang="en-US" altLang="zh-CN"/>
                    </a:p>
                  </a:txBody>
                  <a:tcPr/>
                </a:tc>
                <a:tc>
                  <a:txBody>
                    <a:bodyPr/>
                    <a:p>
                      <a:pPr algn="ctr">
                        <a:buNone/>
                      </a:pPr>
                      <a:r>
                        <a:rPr lang="en-US" altLang="zh-CN"/>
                        <a:t>7.73</a:t>
                      </a:r>
                      <a:endParaRPr lang="en-US" altLang="zh-CN"/>
                    </a:p>
                  </a:txBody>
                  <a:tcPr/>
                </a:tc>
              </a:tr>
            </a:tbl>
          </a:graphicData>
        </a:graphic>
      </p:graphicFrame>
      <p:sp>
        <p:nvSpPr>
          <p:cNvPr id="5" name="文本框 4"/>
          <p:cNvSpPr txBox="1"/>
          <p:nvPr/>
        </p:nvSpPr>
        <p:spPr>
          <a:xfrm>
            <a:off x="2159000" y="5046980"/>
            <a:ext cx="8558530" cy="1516380"/>
          </a:xfrm>
          <a:prstGeom prst="rect">
            <a:avLst/>
          </a:prstGeom>
          <a:noFill/>
        </p:spPr>
        <p:txBody>
          <a:bodyPr wrap="none" rtlCol="0">
            <a:spAutoFit/>
          </a:bodyPr>
          <a:p>
            <a:pPr algn="l">
              <a:lnSpc>
                <a:spcPct val="130000"/>
              </a:lnSpc>
            </a:pPr>
            <a:r>
              <a:rPr lang="en-US" altLang="zh-CN" sz="2400" b="1" dirty="0" smtClean="0">
                <a:latin typeface="Arial" panose="020B0604020202020204" pitchFamily="34" charset="0"/>
                <a:ea typeface="Microsoft YaHei" panose="020B0503020204020204" charset="-122"/>
              </a:rPr>
              <a:t>We can see that group with more leaks has larger means. </a:t>
            </a:r>
            <a:endParaRPr lang="en-US" altLang="zh-CN" sz="2400" b="1" dirty="0" smtClean="0">
              <a:latin typeface="Arial" panose="020B0604020202020204" pitchFamily="34" charset="0"/>
              <a:ea typeface="Microsoft YaHei" panose="020B0503020204020204" charset="-122"/>
            </a:endParaRPr>
          </a:p>
          <a:p>
            <a:pPr algn="l">
              <a:lnSpc>
                <a:spcPct val="130000"/>
              </a:lnSpc>
            </a:pPr>
            <a:r>
              <a:rPr lang="en-US" altLang="zh-CN" sz="2400" b="1" dirty="0" smtClean="0">
                <a:latin typeface="Arial" panose="020B0604020202020204" pitchFamily="34" charset="0"/>
                <a:ea typeface="Microsoft YaHei" panose="020B0503020204020204" charset="-122"/>
              </a:rPr>
              <a:t>So we can conclude that </a:t>
            </a:r>
            <a:r>
              <a:rPr lang="en-US" altLang="zh-CN" sz="2400" b="1">
                <a:sym typeface="+mn-ea"/>
              </a:rPr>
              <a:t>More leaks a class has is more </a:t>
            </a:r>
            <a:endParaRPr lang="en-US" altLang="zh-CN" sz="2400" b="1">
              <a:sym typeface="+mn-ea"/>
            </a:endParaRPr>
          </a:p>
          <a:p>
            <a:pPr algn="l">
              <a:lnSpc>
                <a:spcPct val="130000"/>
              </a:lnSpc>
            </a:pPr>
            <a:r>
              <a:rPr lang="en-US" altLang="zh-CN" sz="2400" b="1">
                <a:sym typeface="+mn-ea"/>
              </a:rPr>
              <a:t>possible to have more bugs.</a:t>
            </a:r>
            <a:r>
              <a:rPr lang="en-US" altLang="zh-CN" sz="2400" b="1" dirty="0" smtClean="0">
                <a:latin typeface="Arial" panose="020B0604020202020204" pitchFamily="34" charset="0"/>
                <a:ea typeface="Microsoft YaHei" panose="020B0503020204020204" charset="-122"/>
              </a:rPr>
              <a:t> </a:t>
            </a:r>
            <a:endParaRPr lang="en-US" altLang="zh-CN" sz="2400" b="1" dirty="0" smtClean="0">
              <a:latin typeface="Arial" panose="020B0604020202020204" pitchFamily="34" charset="0"/>
              <a:ea typeface="Microsoft YaHei" panose="020B0503020204020204" charset="-122"/>
            </a:endParaRPr>
          </a:p>
        </p:txBody>
      </p:sp>
      <p:sp>
        <p:nvSpPr>
          <p:cNvPr id="6" name="灯片编号占位符 5"/>
          <p:cNvSpPr>
            <a:spLocks noGrp="1"/>
          </p:cNvSpPr>
          <p:nvPr>
            <p:ph type="sldNum" sz="quarter" idx="12"/>
          </p:nvPr>
        </p:nvSpPr>
        <p:spPr/>
        <p:txBody>
          <a:bodyPr/>
          <a:p>
            <a:fld id="{A52525F1-D6E5-4D08-BFCD-1CF7C69F46C3}"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Future Plan</a:t>
            </a:r>
            <a:endParaRPr lang="en-US" altLang="zh-CN"/>
          </a:p>
        </p:txBody>
      </p:sp>
      <p:sp>
        <p:nvSpPr>
          <p:cNvPr id="3" name="内容占位符 2"/>
          <p:cNvSpPr>
            <a:spLocks noGrp="1"/>
          </p:cNvSpPr>
          <p:nvPr>
            <p:ph idx="1"/>
          </p:nvPr>
        </p:nvSpPr>
        <p:spPr/>
        <p:txBody>
          <a:bodyPr/>
          <a:p>
            <a:pPr>
              <a:lnSpc>
                <a:spcPct val="130000"/>
              </a:lnSpc>
            </a:pPr>
            <a:r>
              <a:rPr lang="en-US" altLang="zh-CN"/>
              <a:t>Looking for other new hypothesis</a:t>
            </a:r>
            <a:endParaRPr lang="en-US" altLang="zh-CN"/>
          </a:p>
          <a:p>
            <a:pPr marL="491490" lvl="2" indent="0">
              <a:lnSpc>
                <a:spcPct val="130000"/>
              </a:lnSpc>
              <a:buNone/>
            </a:pPr>
            <a:endParaRPr lang="en-US" altLang="zh-CN"/>
          </a:p>
          <a:p>
            <a:pPr lvl="0">
              <a:lnSpc>
                <a:spcPct val="130000"/>
              </a:lnSpc>
            </a:pPr>
            <a:endParaRPr lang="en-US" altLang="zh-CN"/>
          </a:p>
          <a:p>
            <a:pPr lvl="0">
              <a:lnSpc>
                <a:spcPct val="130000"/>
              </a:lnSpc>
            </a:pPr>
            <a:endParaRPr lang="en-US" altLang="zh-CN"/>
          </a:p>
          <a:p>
            <a:pPr lvl="0">
              <a:lnSpc>
                <a:spcPct val="130000"/>
              </a:lnSpc>
            </a:pPr>
            <a:r>
              <a:rPr lang="en-US" altLang="zh-CN"/>
              <a:t>Changing the classification criteria</a:t>
            </a:r>
            <a:endParaRPr lang="en-US" altLang="zh-CN"/>
          </a:p>
        </p:txBody>
      </p:sp>
      <p:sp>
        <p:nvSpPr>
          <p:cNvPr id="4" name="灯片编号占位符 3"/>
          <p:cNvSpPr>
            <a:spLocks noGrp="1"/>
          </p:cNvSpPr>
          <p:nvPr>
            <p:ph type="sldNum" sz="quarter" idx="12"/>
          </p:nvPr>
        </p:nvSpPr>
        <p:spPr/>
        <p:txBody>
          <a:bodyPr/>
          <a:p>
            <a:fld id="{A52525F1-D6E5-4D08-BFCD-1CF7C69F46C3}"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Future Plan</a:t>
            </a:r>
            <a:endParaRPr lang="zh-CN" altLang="en-US"/>
          </a:p>
        </p:txBody>
      </p:sp>
      <p:sp>
        <p:nvSpPr>
          <p:cNvPr id="3" name="内容占位符 2"/>
          <p:cNvSpPr>
            <a:spLocks noGrp="1"/>
          </p:cNvSpPr>
          <p:nvPr>
            <p:ph idx="1"/>
          </p:nvPr>
        </p:nvSpPr>
        <p:spPr/>
        <p:txBody>
          <a:bodyPr/>
          <a:p>
            <a:r>
              <a:rPr lang="en-US" altLang="en-US"/>
              <a:t>categorize leaks or bugs. Maybe there will be more relations.</a:t>
            </a:r>
            <a:endParaRPr lang="en-US" altLang="en-US"/>
          </a:p>
          <a:p>
            <a:endParaRPr lang="en-US" altLang="en-US"/>
          </a:p>
          <a:p>
            <a:endParaRPr lang="en-US" altLang="en-US"/>
          </a:p>
          <a:p>
            <a:endParaRPr lang="en-US" altLang="en-US"/>
          </a:p>
          <a:p>
            <a:r>
              <a:rPr lang="en-US" altLang="en-US"/>
              <a:t>Do the same analysis on project based data.</a:t>
            </a:r>
            <a:endParaRPr lang="en-US" altLang="en-US"/>
          </a:p>
        </p:txBody>
      </p:sp>
      <p:sp>
        <p:nvSpPr>
          <p:cNvPr id="4" name="灯片编号占位符 3"/>
          <p:cNvSpPr>
            <a:spLocks noGrp="1"/>
          </p:cNvSpPr>
          <p:nvPr>
            <p:ph type="sldNum" sz="quarter" idx="12"/>
          </p:nvPr>
        </p:nvSpPr>
        <p:spPr/>
        <p:txBody>
          <a:bodyPr/>
          <a:p>
            <a:fld id="{A52525F1-D6E5-4D08-BFCD-1CF7C69F46C3}"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 to detect bugs?</a:t>
            </a:r>
            <a:endParaRPr lang="en-US" altLang="zh-CN"/>
          </a:p>
        </p:txBody>
      </p:sp>
      <p:sp>
        <p:nvSpPr>
          <p:cNvPr id="3" name="内容占位符 2"/>
          <p:cNvSpPr>
            <a:spLocks noGrp="1"/>
          </p:cNvSpPr>
          <p:nvPr>
            <p:ph idx="1"/>
          </p:nvPr>
        </p:nvSpPr>
        <p:spPr/>
        <p:txBody>
          <a:bodyPr>
            <a:normAutofit fontScale="80000"/>
          </a:bodyPr>
          <a:p>
            <a:pPr lvl="0">
              <a:lnSpc>
                <a:spcPct val="130000"/>
              </a:lnSpc>
            </a:pPr>
            <a:r>
              <a:rPr lang="en-US" altLang="zh-CN">
                <a:sym typeface="+mn-ea"/>
              </a:rPr>
              <a:t>Analyze each revision log and decide if this revision is a bug fixed revision. If yes, then we think there exist a bug in the corresponding changed classes.</a:t>
            </a:r>
            <a:endParaRPr lang="en-US" altLang="zh-CN"/>
          </a:p>
          <a:p>
            <a:pPr lvl="0">
              <a:lnSpc>
                <a:spcPct val="130000"/>
              </a:lnSpc>
            </a:pPr>
            <a:r>
              <a:rPr lang="en-US" altLang="zh-CN"/>
              <a:t>By keywords:</a:t>
            </a:r>
            <a:endParaRPr lang="en-US" altLang="zh-CN"/>
          </a:p>
          <a:p>
            <a:pPr lvl="2">
              <a:lnSpc>
                <a:spcPct val="130000"/>
              </a:lnSpc>
            </a:pPr>
            <a:r>
              <a:rPr lang="en-US" altLang="zh-CN"/>
              <a:t>issue, fix, bug, error.</a:t>
            </a:r>
            <a:endParaRPr lang="en-US" altLang="zh-CN"/>
          </a:p>
          <a:p>
            <a:pPr lvl="0">
              <a:lnSpc>
                <a:spcPct val="130000"/>
              </a:lnSpc>
            </a:pPr>
            <a:r>
              <a:rPr lang="en-US" altLang="zh-CN"/>
              <a:t>By patterns: (4 pattern now)</a:t>
            </a:r>
            <a:endParaRPr lang="en-US" altLang="zh-CN"/>
          </a:p>
          <a:p>
            <a:pPr lvl="2">
              <a:lnSpc>
                <a:spcPct val="130000"/>
              </a:lnSpc>
            </a:pPr>
            <a:r>
              <a:rPr lang="en-US" altLang="zh-CN"/>
              <a:t>\\bfix(s|es|ing|ed|up)?\\b</a:t>
            </a:r>
            <a:endParaRPr lang="en-US" altLang="zh-CN"/>
          </a:p>
          <a:p>
            <a:pPr lvl="2">
              <a:lnSpc>
                <a:spcPct val="130000"/>
              </a:lnSpc>
            </a:pPr>
            <a:r>
              <a:rPr lang="en-US" altLang="zh-CN"/>
              <a:t>\\b(error|bug|issue)(s)?\\b</a:t>
            </a:r>
            <a:endParaRPr lang="en-US" altLang="zh-CN"/>
          </a:p>
          <a:p>
            <a:pPr lvl="2">
              <a:lnSpc>
                <a:spcPct val="130000"/>
              </a:lnSpc>
            </a:pPr>
            <a:r>
              <a:rPr lang="en-US" altLang="zh-CN"/>
              <a:t>\\b(bug|issue|fix)(s)?\\b\\s*(#)?\\s*[0-9]+</a:t>
            </a:r>
            <a:endParaRPr lang="en-US" altLang="zh-CN"/>
          </a:p>
          <a:p>
            <a:pPr lvl="2">
              <a:lnSpc>
                <a:spcPct val="130000"/>
              </a:lnSpc>
            </a:pPr>
            <a:r>
              <a:rPr lang="en-US" altLang="zh-CN"/>
              <a:t>\\b(bug|issue|fix)\\b\\s*id(s)?\\s*(=)?\\s*[0-9]+</a:t>
            </a:r>
            <a:endParaRPr lang="en-US" altLang="zh-CN"/>
          </a:p>
        </p:txBody>
      </p:sp>
      <p:sp>
        <p:nvSpPr>
          <p:cNvPr id="4" name="灯片编号占位符 3"/>
          <p:cNvSpPr>
            <a:spLocks noGrp="1"/>
          </p:cNvSpPr>
          <p:nvPr>
            <p:ph type="sldNum" sz="quarter" idx="12"/>
          </p:nvPr>
        </p:nvSpPr>
        <p:spPr/>
        <p:txBody>
          <a:bodyPr/>
          <a:p>
            <a:fld id="{A52525F1-D6E5-4D08-BFCD-1CF7C69F46C3}"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Cited Paper</a:t>
            </a:r>
            <a:endParaRPr lang="en-US" altLang="zh-CN"/>
          </a:p>
        </p:txBody>
      </p:sp>
      <p:sp>
        <p:nvSpPr>
          <p:cNvPr id="3" name="内容占位符 2"/>
          <p:cNvSpPr>
            <a:spLocks noGrp="1"/>
          </p:cNvSpPr>
          <p:nvPr>
            <p:ph idx="1"/>
          </p:nvPr>
        </p:nvSpPr>
        <p:spPr/>
        <p:txBody>
          <a:bodyPr/>
          <a:p>
            <a:r>
              <a:rPr lang="zh-CN" altLang="en-US"/>
              <a:t>Mockus, Audris, and Lawrence G. Votta. "Identifying reasons for software changes using historic databases." Software Maintenance, 2000. Proceedings. International Conference on. IEEE, 2000.</a:t>
            </a:r>
            <a:endParaRPr lang="zh-CN" altLang="en-US"/>
          </a:p>
          <a:p>
            <a:endParaRPr lang="zh-CN" altLang="en-US"/>
          </a:p>
          <a:p>
            <a:r>
              <a:rPr lang="zh-CN" altLang="en-US"/>
              <a:t>Śliwerski, Jacek, Thomas Zimmermann, and Andreas Zeller. "When do changes induce fixes?." ACM sigsoft software engineering notes. Vol. 30. No. 4. ACM, 2005.</a:t>
            </a:r>
            <a:endParaRPr lang="zh-CN" altLang="en-US"/>
          </a:p>
        </p:txBody>
      </p:sp>
      <p:sp>
        <p:nvSpPr>
          <p:cNvPr id="4" name="灯片编号占位符 3"/>
          <p:cNvSpPr>
            <a:spLocks noGrp="1"/>
          </p:cNvSpPr>
          <p:nvPr>
            <p:ph type="sldNum" sz="quarter" idx="12"/>
          </p:nvPr>
        </p:nvSpPr>
        <p:spPr/>
        <p:txBody>
          <a:bodyPr/>
          <a:p>
            <a:fld id="{A52525F1-D6E5-4D08-BFCD-1CF7C69F46C3}"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 to find leaks?</a:t>
            </a:r>
            <a:endParaRPr lang="en-US" altLang="zh-CN"/>
          </a:p>
        </p:txBody>
      </p:sp>
      <p:sp>
        <p:nvSpPr>
          <p:cNvPr id="3" name="内容占位符 2"/>
          <p:cNvSpPr>
            <a:spLocks noGrp="1"/>
          </p:cNvSpPr>
          <p:nvPr>
            <p:ph idx="1"/>
          </p:nvPr>
        </p:nvSpPr>
        <p:spPr/>
        <p:txBody>
          <a:bodyPr/>
          <a:p>
            <a:pPr marL="0" indent="0">
              <a:lnSpc>
                <a:spcPct val="130000"/>
              </a:lnSpc>
              <a:buNone/>
            </a:pPr>
            <a:endParaRPr lang="zh-CN" altLang="en-US"/>
          </a:p>
          <a:p>
            <a:pPr>
              <a:lnSpc>
                <a:spcPct val="130000"/>
              </a:lnSpc>
            </a:pPr>
            <a:r>
              <a:rPr lang="en-US" altLang="zh-CN"/>
              <a:t>Ben's query can find leaks for each class.</a:t>
            </a:r>
            <a:endParaRPr lang="en-US" altLang="zh-CN"/>
          </a:p>
        </p:txBody>
      </p:sp>
      <p:sp>
        <p:nvSpPr>
          <p:cNvPr id="4" name="灯片编号占位符 3"/>
          <p:cNvSpPr>
            <a:spLocks noGrp="1"/>
          </p:cNvSpPr>
          <p:nvPr>
            <p:ph type="sldNum" sz="quarter" idx="12"/>
          </p:nvPr>
        </p:nvSpPr>
        <p:spPr/>
        <p:txBody>
          <a:bodyPr/>
          <a:p>
            <a:fld id="{A52525F1-D6E5-4D08-BFCD-1CF7C69F46C3}"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Hypothesis statement</a:t>
            </a:r>
            <a:endParaRPr lang="en-US" altLang="zh-CN"/>
          </a:p>
        </p:txBody>
      </p:sp>
      <p:sp>
        <p:nvSpPr>
          <p:cNvPr id="3" name="内容占位符 2"/>
          <p:cNvSpPr>
            <a:spLocks noGrp="1"/>
          </p:cNvSpPr>
          <p:nvPr>
            <p:ph idx="1"/>
          </p:nvPr>
        </p:nvSpPr>
        <p:spPr/>
        <p:txBody>
          <a:bodyPr/>
          <a:p>
            <a:pPr>
              <a:lnSpc>
                <a:spcPct val="130000"/>
              </a:lnSpc>
            </a:pPr>
            <a:r>
              <a:rPr lang="en-US" altLang="zh-CN"/>
              <a:t>H1: There is a relationship between number of leaks and number of bugs in the same class.</a:t>
            </a:r>
            <a:endParaRPr lang="en-US" altLang="zh-CN"/>
          </a:p>
          <a:p>
            <a:pPr>
              <a:lnSpc>
                <a:spcPct val="130000"/>
              </a:lnSpc>
            </a:pPr>
            <a:r>
              <a:rPr lang="en-US" altLang="zh-CN"/>
              <a:t>H2: There is a relationship between existence of leaks and bugs in the same class.</a:t>
            </a:r>
            <a:endParaRPr lang="en-US" altLang="zh-CN"/>
          </a:p>
          <a:p>
            <a:pPr>
              <a:lnSpc>
                <a:spcPct val="130000"/>
              </a:lnSpc>
            </a:pPr>
            <a:r>
              <a:rPr lang="en-US" altLang="zh-CN"/>
              <a:t>H3: More leaks a class has is more possible to have more bugs.</a:t>
            </a:r>
            <a:endParaRPr lang="en-US" altLang="zh-CN"/>
          </a:p>
        </p:txBody>
      </p:sp>
      <p:sp>
        <p:nvSpPr>
          <p:cNvPr id="4" name="灯片编号占位符 3"/>
          <p:cNvSpPr>
            <a:spLocks noGrp="1"/>
          </p:cNvSpPr>
          <p:nvPr>
            <p:ph type="sldNum" sz="quarter" idx="12"/>
          </p:nvPr>
        </p:nvSpPr>
        <p:spPr/>
        <p:txBody>
          <a:bodyPr/>
          <a:p>
            <a:fld id="{A52525F1-D6E5-4D08-BFCD-1CF7C69F46C3}"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Method I used to test the hypothesis</a:t>
            </a:r>
            <a:endParaRPr lang="en-US" altLang="zh-CN"/>
          </a:p>
        </p:txBody>
      </p:sp>
      <p:sp>
        <p:nvSpPr>
          <p:cNvPr id="3" name="内容占位符 2"/>
          <p:cNvSpPr>
            <a:spLocks noGrp="1"/>
          </p:cNvSpPr>
          <p:nvPr>
            <p:ph idx="1"/>
          </p:nvPr>
        </p:nvSpPr>
        <p:spPr/>
        <p:txBody>
          <a:bodyPr>
            <a:normAutofit lnSpcReduction="10000"/>
          </a:bodyPr>
          <a:p>
            <a:r>
              <a:rPr lang="en-US" altLang="zh-CN"/>
              <a:t>For Different hypothesis, I will use different methods to test.</a:t>
            </a:r>
            <a:endParaRPr lang="en-US" altLang="zh-CN"/>
          </a:p>
          <a:p>
            <a:endParaRPr lang="en-US" altLang="zh-CN"/>
          </a:p>
          <a:p>
            <a:pPr>
              <a:lnSpc>
                <a:spcPct val="130000"/>
              </a:lnSpc>
            </a:pPr>
            <a:r>
              <a:rPr lang="en-US" altLang="zh-CN"/>
              <a:t>H1: Correlation coefficient(test linear relation) and regression model.</a:t>
            </a:r>
            <a:endParaRPr lang="en-US" altLang="zh-CN"/>
          </a:p>
          <a:p>
            <a:pPr>
              <a:lnSpc>
                <a:spcPct val="130000"/>
              </a:lnSpc>
            </a:pPr>
            <a:r>
              <a:rPr lang="en-US" altLang="zh-CN"/>
              <a:t>H2: Chi-Square independent test(test relation between two variables).</a:t>
            </a:r>
            <a:endParaRPr lang="en-US" altLang="zh-CN"/>
          </a:p>
          <a:p>
            <a:pPr>
              <a:lnSpc>
                <a:spcPct val="130000"/>
              </a:lnSpc>
            </a:pPr>
            <a:r>
              <a:rPr lang="en-US" altLang="zh-CN"/>
              <a:t>H3: ANOVA one-way analysis(test difference among group means)</a:t>
            </a:r>
            <a:endParaRPr lang="en-US" altLang="zh-CN"/>
          </a:p>
        </p:txBody>
      </p:sp>
      <p:sp>
        <p:nvSpPr>
          <p:cNvPr id="4" name="灯片编号占位符 3"/>
          <p:cNvSpPr>
            <a:spLocks noGrp="1"/>
          </p:cNvSpPr>
          <p:nvPr>
            <p:ph type="sldNum" sz="quarter" idx="12"/>
          </p:nvPr>
        </p:nvSpPr>
        <p:spPr/>
        <p:txBody>
          <a:bodyPr/>
          <a:p>
            <a:fld id="{A52525F1-D6E5-4D08-BFCD-1CF7C69F46C3}"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Cited Paper</a:t>
            </a:r>
            <a:endParaRPr lang="en-US" altLang="zh-CN"/>
          </a:p>
        </p:txBody>
      </p:sp>
      <p:sp>
        <p:nvSpPr>
          <p:cNvPr id="3" name="内容占位符 2"/>
          <p:cNvSpPr>
            <a:spLocks noGrp="1"/>
          </p:cNvSpPr>
          <p:nvPr>
            <p:ph idx="1"/>
          </p:nvPr>
        </p:nvSpPr>
        <p:spPr/>
        <p:txBody>
          <a:bodyPr>
            <a:normAutofit lnSpcReduction="20000"/>
          </a:bodyPr>
          <a:p>
            <a:endParaRPr lang="zh-CN" altLang="en-US"/>
          </a:p>
          <a:p>
            <a:r>
              <a:rPr lang="zh-CN" altLang="en-US"/>
              <a:t>Nagappan, Nachiappan, and Thomas Ball. "Static analysis tools as early indicators of pre-release defect density." Proceedings of the 27th international conference on Software engineering. ACM, 2005.</a:t>
            </a:r>
            <a:endParaRPr lang="zh-CN" altLang="en-US"/>
          </a:p>
          <a:p>
            <a:r>
              <a:rPr lang="zh-CN" altLang="en-US"/>
              <a:t>Kembhavi, Sampada, Ravindra Gupta, and Gajendra Singh. "An Efficient Algorithm for Auto Upload and Chi-Square Test on Application Software." International Journal of Advanced Computer Research 3.2 (2013): 121.</a:t>
            </a:r>
            <a:endParaRPr lang="zh-CN" altLang="en-US"/>
          </a:p>
          <a:p>
            <a:r>
              <a:rPr lang="zh-CN" altLang="en-US"/>
              <a:t>Ahmed, Iftekhar, et al. "Can Testedness be Effectively Measured?." (2016).</a:t>
            </a:r>
            <a:endParaRPr lang="zh-CN" altLang="en-US"/>
          </a:p>
        </p:txBody>
      </p:sp>
      <p:sp>
        <p:nvSpPr>
          <p:cNvPr id="4" name="灯片编号占位符 3"/>
          <p:cNvSpPr>
            <a:spLocks noGrp="1"/>
          </p:cNvSpPr>
          <p:nvPr>
            <p:ph type="sldNum" sz="quarter" idx="12"/>
          </p:nvPr>
        </p:nvSpPr>
        <p:spPr/>
        <p:txBody>
          <a:bodyPr/>
          <a:p>
            <a:fld id="{A52525F1-D6E5-4D08-BFCD-1CF7C69F46C3}"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Hypothesis 1: </a:t>
            </a:r>
            <a:r>
              <a:rPr lang="en-US" altLang="zh-CN">
                <a:sym typeface="+mn-ea"/>
              </a:rPr>
              <a:t>correlation coefficient</a:t>
            </a:r>
            <a:endParaRPr lang="en-US" altLang="zh-CN"/>
          </a:p>
        </p:txBody>
      </p:sp>
      <p:sp>
        <p:nvSpPr>
          <p:cNvPr id="3" name="内容占位符 2"/>
          <p:cNvSpPr>
            <a:spLocks noGrp="1"/>
          </p:cNvSpPr>
          <p:nvPr>
            <p:ph idx="1"/>
          </p:nvPr>
        </p:nvSpPr>
        <p:spPr>
          <a:xfrm>
            <a:off x="2019300" y="1792605"/>
            <a:ext cx="4649470" cy="4190365"/>
          </a:xfrm>
        </p:spPr>
        <p:txBody>
          <a:bodyPr>
            <a:normAutofit lnSpcReduction="20000"/>
          </a:bodyPr>
          <a:p>
            <a:pPr algn="l"/>
            <a:r>
              <a:rPr lang="en-US" altLang="zh-CN"/>
              <a:t>We should combine leaks query and bugs query together and output number of leaks and number of bugs for each class(26,018).</a:t>
            </a:r>
            <a:endParaRPr lang="en-US" altLang="zh-CN"/>
          </a:p>
          <a:p>
            <a:pPr algn="l"/>
            <a:r>
              <a:rPr lang="en-US" altLang="zh-CN"/>
              <a:t>Now we have a paired data set, then do correlation analysis on JMP pro, we get the correlation coefficient:</a:t>
            </a:r>
            <a:endParaRPr lang="en-US" altLang="zh-CN"/>
          </a:p>
          <a:p>
            <a:pPr marL="0" indent="0" algn="l">
              <a:buNone/>
            </a:pPr>
            <a:r>
              <a:rPr lang="en-US" altLang="zh-CN"/>
              <a:t>         r =  0.05</a:t>
            </a:r>
            <a:endParaRPr lang="en-US" altLang="zh-CN"/>
          </a:p>
          <a:p>
            <a:pPr marL="0" indent="0" algn="l">
              <a:buNone/>
            </a:pPr>
            <a:r>
              <a:rPr lang="en-US" altLang="zh-CN"/>
              <a:t>r is too small to prove a linear relationship</a:t>
            </a:r>
            <a:endParaRPr lang="en-US" altLang="zh-CN"/>
          </a:p>
        </p:txBody>
      </p:sp>
      <p:sp>
        <p:nvSpPr>
          <p:cNvPr id="6" name="灯片编号占位符 5"/>
          <p:cNvSpPr>
            <a:spLocks noGrp="1"/>
          </p:cNvSpPr>
          <p:nvPr>
            <p:ph type="sldNum" sz="quarter" idx="12"/>
          </p:nvPr>
        </p:nvSpPr>
        <p:spPr/>
        <p:txBody>
          <a:bodyPr/>
          <a:p>
            <a:fld id="{A52525F1-D6E5-4D08-BFCD-1CF7C69F46C3}" type="slidenum">
              <a:rPr lang="zh-CN" altLang="en-US" smtClean="0"/>
            </a:fld>
            <a:endParaRPr lang="zh-CN" altLang="en-US"/>
          </a:p>
        </p:txBody>
      </p:sp>
      <p:pic>
        <p:nvPicPr>
          <p:cNvPr id="7" name="图片 6"/>
          <p:cNvPicPr>
            <a:picLocks noChangeAspect="1"/>
          </p:cNvPicPr>
          <p:nvPr/>
        </p:nvPicPr>
        <p:blipFill>
          <a:blip r:embed="rId1"/>
          <a:stretch>
            <a:fillRect/>
          </a:stretch>
        </p:blipFill>
        <p:spPr>
          <a:xfrm>
            <a:off x="6896100" y="1657350"/>
            <a:ext cx="4811395" cy="4130040"/>
          </a:xfrm>
          <a:prstGeom prst="rect">
            <a:avLst/>
          </a:prstGeom>
        </p:spPr>
      </p:pic>
      <p:sp>
        <p:nvSpPr>
          <p:cNvPr id="8" name="文本框 7"/>
          <p:cNvSpPr txBox="1"/>
          <p:nvPr/>
        </p:nvSpPr>
        <p:spPr>
          <a:xfrm rot="16200000">
            <a:off x="6256020" y="3401695"/>
            <a:ext cx="717550" cy="368300"/>
          </a:xfrm>
          <a:prstGeom prst="rect">
            <a:avLst/>
          </a:prstGeom>
          <a:noFill/>
        </p:spPr>
        <p:txBody>
          <a:bodyPr wrap="none" rtlCol="0">
            <a:spAutoFit/>
          </a:bodyPr>
          <a:p>
            <a:pPr>
              <a:lnSpc>
                <a:spcPct val="130000"/>
              </a:lnSpc>
            </a:pPr>
            <a:r>
              <a:rPr lang="en-US" altLang="zh-CN" sz="1400" dirty="0" smtClean="0">
                <a:latin typeface="Arial" panose="020B0604020202020204" pitchFamily="34" charset="0"/>
                <a:ea typeface="Microsoft YaHei" panose="020B0503020204020204" charset="-122"/>
              </a:rPr>
              <a:t>bugs #</a:t>
            </a:r>
            <a:endParaRPr lang="en-US" altLang="zh-CN" sz="1400" dirty="0" smtClean="0">
              <a:latin typeface="Arial" panose="020B0604020202020204" pitchFamily="34" charset="0"/>
              <a:ea typeface="Microsoft YaHei" panose="020B0503020204020204" charset="-122"/>
            </a:endParaRPr>
          </a:p>
        </p:txBody>
      </p:sp>
      <p:sp>
        <p:nvSpPr>
          <p:cNvPr id="9" name="文本框 8"/>
          <p:cNvSpPr txBox="1"/>
          <p:nvPr/>
        </p:nvSpPr>
        <p:spPr>
          <a:xfrm rot="5400000">
            <a:off x="9152255" y="5689600"/>
            <a:ext cx="459740" cy="655320"/>
          </a:xfrm>
          <a:prstGeom prst="rect">
            <a:avLst/>
          </a:prstGeom>
          <a:noFill/>
        </p:spPr>
        <p:txBody>
          <a:bodyPr vert="vert270" wrap="none" rtlCol="0">
            <a:spAutoFit/>
          </a:bodyPr>
          <a:p>
            <a:pPr>
              <a:lnSpc>
                <a:spcPct val="130000"/>
              </a:lnSpc>
            </a:pPr>
            <a:r>
              <a:rPr lang="en-US" altLang="zh-CN" sz="1400" dirty="0" smtClean="0">
                <a:latin typeface="Arial" panose="020B0604020202020204" pitchFamily="34" charset="0"/>
                <a:ea typeface="Microsoft YaHei" panose="020B0503020204020204" charset="-122"/>
              </a:rPr>
              <a:t>leaks #</a:t>
            </a:r>
            <a:endParaRPr lang="en-US" altLang="zh-CN" sz="1400" dirty="0" smtClean="0">
              <a:latin typeface="Arial" panose="020B0604020202020204" pitchFamily="34" charset="0"/>
              <a:ea typeface="Microsoft YaHei"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Hypothesis 1: </a:t>
            </a:r>
            <a:r>
              <a:rPr lang="en-US">
                <a:sym typeface="+mn-ea"/>
              </a:rPr>
              <a:t>Regression model</a:t>
            </a:r>
            <a:endParaRPr lang="en-US"/>
          </a:p>
        </p:txBody>
      </p:sp>
      <p:sp>
        <p:nvSpPr>
          <p:cNvPr id="3" name="内容占位符 2"/>
          <p:cNvSpPr>
            <a:spLocks noGrp="1"/>
          </p:cNvSpPr>
          <p:nvPr>
            <p:ph idx="1"/>
          </p:nvPr>
        </p:nvSpPr>
        <p:spPr>
          <a:xfrm>
            <a:off x="906145" y="1775460"/>
            <a:ext cx="6737985" cy="4190365"/>
          </a:xfrm>
        </p:spPr>
        <p:txBody>
          <a:bodyPr>
            <a:normAutofit lnSpcReduction="20000"/>
          </a:bodyPr>
          <a:p>
            <a:r>
              <a:rPr lang="en-US" altLang="zh-CN"/>
              <a:t>Assume the regression:</a:t>
            </a:r>
            <a:endParaRPr lang="en-US" altLang="zh-CN"/>
          </a:p>
          <a:p>
            <a:pPr lvl="2"/>
            <a:r>
              <a:rPr lang="en-US" altLang="zh-CN"/>
              <a:t>Y= a+b * X+ c * lnX + d * √ X + e * X^-1 + f * X^-2</a:t>
            </a:r>
            <a:endParaRPr lang="en-US" altLang="zh-CN"/>
          </a:p>
          <a:p>
            <a:pPr lvl="0"/>
            <a:r>
              <a:rPr lang="en-US" altLang="zh-CN"/>
              <a:t>We got:</a:t>
            </a:r>
            <a:endParaRPr lang="en-US" altLang="zh-CN"/>
          </a:p>
          <a:p>
            <a:pPr lvl="2"/>
            <a:r>
              <a:rPr lang="en-US" altLang="zh-CN"/>
              <a:t>a= -6.29   b=0.00025  c= -0.156</a:t>
            </a:r>
            <a:endParaRPr lang="en-US" altLang="zh-CN"/>
          </a:p>
          <a:p>
            <a:pPr lvl="2"/>
            <a:r>
              <a:rPr lang="en-US" altLang="zh-CN"/>
              <a:t>d= 2.474  e= 17.158  f= -10.25</a:t>
            </a:r>
            <a:endParaRPr lang="en-US" altLang="zh-CN"/>
          </a:p>
          <a:p>
            <a:pPr lvl="0"/>
            <a:r>
              <a:rPr lang="en-US" altLang="zh-CN"/>
              <a:t>However, For the Summary of Fit:</a:t>
            </a:r>
            <a:endParaRPr lang="en-US" altLang="zh-CN"/>
          </a:p>
          <a:p>
            <a:pPr lvl="2"/>
            <a:r>
              <a:rPr lang="en-US" altLang="zh-CN"/>
              <a:t>R-square = 0.0259</a:t>
            </a:r>
            <a:endParaRPr lang="en-US" altLang="zh-CN"/>
          </a:p>
          <a:p>
            <a:pPr lvl="0"/>
            <a:r>
              <a:rPr lang="en-US" altLang="zh-CN"/>
              <a:t>R-square is range from 0 to 1. It represents how well the regression fit the data. 1 is the best. 0.0259 is too small, which means this regression cannot explain our data very well.</a:t>
            </a:r>
            <a:endParaRPr lang="en-US" altLang="zh-CN"/>
          </a:p>
        </p:txBody>
      </p:sp>
      <p:pic>
        <p:nvPicPr>
          <p:cNvPr id="4" name="图片 3"/>
          <p:cNvPicPr>
            <a:picLocks noChangeAspect="1"/>
          </p:cNvPicPr>
          <p:nvPr/>
        </p:nvPicPr>
        <p:blipFill>
          <a:blip r:embed="rId1"/>
          <a:stretch>
            <a:fillRect/>
          </a:stretch>
        </p:blipFill>
        <p:spPr>
          <a:xfrm>
            <a:off x="7644130" y="1964055"/>
            <a:ext cx="4281805" cy="2591435"/>
          </a:xfrm>
          <a:prstGeom prst="rect">
            <a:avLst/>
          </a:prstGeom>
        </p:spPr>
      </p:pic>
      <p:sp>
        <p:nvSpPr>
          <p:cNvPr id="5" name="灯片编号占位符 4"/>
          <p:cNvSpPr>
            <a:spLocks noGrp="1"/>
          </p:cNvSpPr>
          <p:nvPr>
            <p:ph type="sldNum" sz="quarter" idx="12"/>
          </p:nvPr>
        </p:nvSpPr>
        <p:spPr/>
        <p:txBody>
          <a:bodyPr/>
          <a:p>
            <a:fld id="{A52525F1-D6E5-4D08-BFCD-1CF7C69F46C3}"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302*i*0"/>
  <p:tag name="KSO_WM_TEMPLATE_CATEGORY" val="custom"/>
  <p:tag name="KSO_WM_TEMPLATE_INDEX" val="176"/>
</p:tagLst>
</file>

<file path=ppt/tags/tag2.xml><?xml version="1.0" encoding="utf-8"?>
<p:tagLst xmlns:p="http://schemas.openxmlformats.org/presentationml/2006/main">
  <p:tag name="KSO_WM_TAG_VERSION" val="1.0"/>
  <p:tag name="KSO_WM_TEMPLATE_CATEGORY" val="custom"/>
  <p:tag name="KSO_WM_TEMPLATE_INDEX" val="176"/>
  <p:tag name="KSO_WM_UNIT_TYPE" val="a"/>
  <p:tag name="KSO_WM_UNIT_INDEX" val="1"/>
  <p:tag name="KSO_WM_UNIT_ID" val="302*a*1"/>
  <p:tag name="KSO_WM_UNIT_CLEAR" val="1"/>
  <p:tag name="KSO_WM_UNIT_LAYERLEVEL" val="1"/>
  <p:tag name="KSO_WM_UNIT_VALUE" val="15"/>
  <p:tag name="KSO_WM_UNIT_ISCONTENTSTITLE" val="0"/>
  <p:tag name="KSO_WM_UNIT_HIGHLIGHT" val="0"/>
  <p:tag name="KSO_WM_UNIT_COMPATIBLE" val="0"/>
  <p:tag name="KSO_WM_UNIT_PRESET_TEXT_INDEX" val="0"/>
  <p:tag name="KSO_WM_BEAUTIFY_FLAG" val="#wm#"/>
</p:tagLst>
</file>

<file path=ppt/tags/tag3.xml><?xml version="1.0" encoding="utf-8"?>
<p:tagLst xmlns:p="http://schemas.openxmlformats.org/presentationml/2006/main">
  <p:tag name="KSO_WM_TAG_VERSION" val="1.0"/>
  <p:tag name="KSO_WM_BEAUTIFY_FLAG" val="#wm#"/>
  <p:tag name="KSO_WM_UNIT_TYPE" val="i"/>
  <p:tag name="KSO_WM_UNIT_ID" val="302*i*2"/>
  <p:tag name="KSO_WM_TEMPLATE_CATEGORY" val="custom"/>
  <p:tag name="KSO_WM_TEMPLATE_INDEX" val="176"/>
</p:tagLst>
</file>

<file path=ppt/tags/tag4.xml><?xml version="1.0" encoding="utf-8"?>
<p:tagLst xmlns:p="http://schemas.openxmlformats.org/presentationml/2006/main">
  <p:tag name="KSO_WM_TAG_VERSION" val="1.0"/>
  <p:tag name="KSO_WM_TEMPLATE_CATEGORY" val="custom"/>
  <p:tag name="KSO_WM_TEMPLATE_INDEX" val="160338"/>
</p:tagLst>
</file>

<file path=ppt/tags/tag5.xml><?xml version="1.0" encoding="utf-8"?>
<p:tagLst xmlns:p="http://schemas.openxmlformats.org/presentationml/2006/main">
  <p:tag name="KSO_WM_TAG_VERSION" val="1.0"/>
  <p:tag name="KSO_WM_TEMPLATE_CATEGORY" val="custom"/>
  <p:tag name="KSO_WM_TEMPLATE_INDEX" val="160338"/>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338"/>
  <p:tag name="KSO_WM_UNIT_TYPE" val="a"/>
  <p:tag name="KSO_WM_UNIT_INDEX" val="1"/>
  <p:tag name="KSO_WM_UNIT_ID" val="custom160338_1*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338"/>
  <p:tag name="KSO_WM_UNIT_TYPE" val="b"/>
  <p:tag name="KSO_WM_UNIT_INDEX" val="1"/>
  <p:tag name="KSO_WM_UNIT_ID" val="custom160338_1*b*1"/>
  <p:tag name="KSO_WM_UNIT_CLEAR" val="1"/>
  <p:tag name="KSO_WM_UNIT_LAYERLEVEL" val="1"/>
  <p:tag name="KSO_WM_UNIT_VALUE" val="17"/>
  <p:tag name="KSO_WM_UNIT_ISCONTENTSTITLE" val="0"/>
  <p:tag name="KSO_WM_UNIT_HIGHLIGHT" val="0"/>
  <p:tag name="KSO_WM_UNIT_COMPATIBLE" val="0"/>
  <p:tag name="KSO_WM_UNIT_PRESET_TEXT_INDEX" val="4"/>
  <p:tag name="KSO_WM_UNIT_PRESET_TEXT_LEN" val="26"/>
</p:tagLst>
</file>

<file path=ppt/tags/tag8.xml><?xml version="1.0" encoding="utf-8"?>
<p:tagLst xmlns:p="http://schemas.openxmlformats.org/presentationml/2006/main">
  <p:tag name="KSO_WM_TEMPLATE_THUMBS_INDEX" val="1、4、5、9、12、14、19、20、22、25、29、31"/>
  <p:tag name="KSO_WM_TEMPLATE_CATEGORY" val="custom"/>
  <p:tag name="KSO_WM_TEMPLATE_INDEX" val="160338"/>
  <p:tag name="KSO_WM_SLIDE_ID" val="custom160338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heme/theme1.xml><?xml version="1.0" encoding="utf-8"?>
<a:theme xmlns:a="http://schemas.openxmlformats.org/drawingml/2006/main" name="1_A000120140530A34PPBG">
  <a:themeElements>
    <a:clrScheme name="自定义 1">
      <a:dk1>
        <a:srgbClr val="3D3F41"/>
      </a:dk1>
      <a:lt1>
        <a:srgbClr val="FFFFFF"/>
      </a:lt1>
      <a:dk2>
        <a:srgbClr val="3D3F41"/>
      </a:dk2>
      <a:lt2>
        <a:srgbClr val="FFFFFF"/>
      </a:lt2>
      <a:accent1>
        <a:srgbClr val="1E5BB4"/>
      </a:accent1>
      <a:accent2>
        <a:srgbClr val="2797B9"/>
      </a:accent2>
      <a:accent3>
        <a:srgbClr val="149E97"/>
      </a:accent3>
      <a:accent4>
        <a:srgbClr val="7C9D41"/>
      </a:accent4>
      <a:accent5>
        <a:srgbClr val="D37051"/>
      </a:accent5>
      <a:accent6>
        <a:srgbClr val="D2689D"/>
      </a:accent6>
      <a:hlink>
        <a:srgbClr val="FFC000"/>
      </a:hlink>
      <a:folHlink>
        <a:srgbClr val="AFB2B4"/>
      </a:folHlink>
    </a:clrScheme>
    <a:fontScheme name="自定义 3">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Microsoft YaHei" panose="020B050302020402020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5361</Words>
  <Application>WPS 演示</Application>
  <PresentationFormat>宽屏</PresentationFormat>
  <Paragraphs>199</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SimSun</vt:lpstr>
      <vt:lpstr>Wingdings</vt:lpstr>
      <vt:lpstr>Microsoft YaHei</vt:lpstr>
      <vt:lpstr>SimHei</vt:lpstr>
      <vt:lpstr>幼圆</vt:lpstr>
      <vt:lpstr>Baskerville Old Face</vt:lpstr>
      <vt:lpstr>Calibri</vt:lpstr>
      <vt:lpstr>1_A000120140530A34PPBG</vt:lpstr>
      <vt:lpstr>PowerPoint 演示文稿</vt:lpstr>
      <vt:lpstr>How to detect bugs?</vt:lpstr>
      <vt:lpstr>Cited Paper</vt:lpstr>
      <vt:lpstr>How to find leaks?</vt:lpstr>
      <vt:lpstr>Hypothesis statement</vt:lpstr>
      <vt:lpstr>Method I used to prove the hypothesis</vt:lpstr>
      <vt:lpstr>Cited Paper</vt:lpstr>
      <vt:lpstr>Hypothesis 1: correlation coefficient</vt:lpstr>
      <vt:lpstr>Hypothesis 1: Regression model</vt:lpstr>
      <vt:lpstr>Conclusion of Hypothesis 1</vt:lpstr>
      <vt:lpstr>Conclusion of Hypothesis 1</vt:lpstr>
      <vt:lpstr>PowerPoint 演示文稿</vt:lpstr>
      <vt:lpstr>Hypothesis 2: Chi-Square independent test </vt:lpstr>
      <vt:lpstr>Hypothesis 2: Chi-Square independent test</vt:lpstr>
      <vt:lpstr>Extension</vt:lpstr>
      <vt:lpstr>Hypothesis 3: ANOVA one-way analysis</vt:lpstr>
      <vt:lpstr>Hypothesis 3: Conclusion</vt:lpstr>
      <vt:lpstr>Future Plan</vt:lpstr>
      <vt:lpstr>Future Plan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shangxuanhan</dc:creator>
  <cp:lastModifiedBy>shangxuanhan</cp:lastModifiedBy>
  <cp:revision>14</cp:revision>
  <dcterms:created xsi:type="dcterms:W3CDTF">2016-08-02T15:41:00Z</dcterms:created>
  <dcterms:modified xsi:type="dcterms:W3CDTF">2016-08-03T21:49:03Z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