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c7846f2f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c7846f2f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7846f2f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7846f2f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c7846f2f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c7846f2f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c7846f2f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c7846f2f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31_strategy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M10915062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楊上毅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period = 6 * 60 * 60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ma_long = 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ma_short = 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24276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Competition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056574" cy="37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理想狀態下，市場在黃金交叉的時候會呈現上漲走勢，這將會是不錯的進場時機；而相對的死亡交叉時，為退場的最佳時機點。但市場走勢往往不如預期，當進行買賣時需用更加複雜的判斷標準，來盡可能避免買高賣低的情況發生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