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257" r:id="rId2"/>
    <p:sldId id="256" r:id="rId3"/>
    <p:sldId id="292" r:id="rId4"/>
    <p:sldId id="293" r:id="rId5"/>
    <p:sldId id="294" r:id="rId6"/>
    <p:sldId id="289" r:id="rId7"/>
    <p:sldId id="258" r:id="rId8"/>
    <p:sldId id="286" r:id="rId9"/>
    <p:sldId id="287" r:id="rId10"/>
    <p:sldId id="288" r:id="rId11"/>
    <p:sldId id="290" r:id="rId12"/>
    <p:sldId id="291" r:id="rId13"/>
    <p:sldId id="259" r:id="rId14"/>
    <p:sldId id="260" r:id="rId15"/>
    <p:sldId id="262" r:id="rId16"/>
    <p:sldId id="261" r:id="rId17"/>
    <p:sldId id="263" r:id="rId18"/>
    <p:sldId id="283" r:id="rId19"/>
    <p:sldId id="264" r:id="rId20"/>
    <p:sldId id="277" r:id="rId21"/>
    <p:sldId id="278" r:id="rId22"/>
    <p:sldId id="279" r:id="rId23"/>
    <p:sldId id="280" r:id="rId24"/>
    <p:sldId id="267" r:id="rId25"/>
    <p:sldId id="268" r:id="rId26"/>
    <p:sldId id="281" r:id="rId27"/>
    <p:sldId id="269" r:id="rId28"/>
    <p:sldId id="270" r:id="rId29"/>
    <p:sldId id="271" r:id="rId30"/>
    <p:sldId id="272" r:id="rId31"/>
    <p:sldId id="273" r:id="rId32"/>
    <p:sldId id="282" r:id="rId33"/>
    <p:sldId id="27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utong\AppData\Local\Temp\1509602331(1).png">
            <a:extLst>
              <a:ext uri="{FF2B5EF4-FFF2-40B4-BE49-F238E27FC236}">
                <a16:creationId xmlns:a16="http://schemas.microsoft.com/office/drawing/2014/main" id="{EE3240D1-F62C-4275-87AB-DAB163B8A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8052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05088-4952-4C8B-855B-7EB1C1FC5817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B6607D-339E-4222-83B7-2F53A3CFC175}"/>
              </a:ext>
            </a:extLst>
          </p:cNvPr>
          <p:cNvSpPr txBox="1"/>
          <p:nvPr/>
        </p:nvSpPr>
        <p:spPr>
          <a:xfrm>
            <a:off x="2267744" y="63897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825.png">
            <a:extLst>
              <a:ext uri="{FF2B5EF4-FFF2-40B4-BE49-F238E27FC236}">
                <a16:creationId xmlns:a16="http://schemas.microsoft.com/office/drawing/2014/main" id="{511AC6EB-58E6-4F85-8A57-36116CF97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704856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4723B-E617-4D92-9551-F4E3C316AB6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D9E7281-DD47-4C4F-BB9A-8424DA4E1FF6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3200(1).png">
            <a:extLst>
              <a:ext uri="{FF2B5EF4-FFF2-40B4-BE49-F238E27FC236}">
                <a16:creationId xmlns:a16="http://schemas.microsoft.com/office/drawing/2014/main" id="{54820806-772C-4CC0-A8E0-6078D52BD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4688" cy="63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0E33F-A5D9-4D9A-B65C-CBFB6FF73ECC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24943B5-5D87-4EF3-816D-2DBB1CF75565}"/>
              </a:ext>
            </a:extLst>
          </p:cNvPr>
          <p:cNvSpPr txBox="1"/>
          <p:nvPr/>
        </p:nvSpPr>
        <p:spPr>
          <a:xfrm>
            <a:off x="2509822" y="57959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E9327-6FFB-42D2-894E-2F2765A0EB63}"/>
              </a:ext>
            </a:extLst>
          </p:cNvPr>
          <p:cNvSpPr/>
          <p:nvPr/>
        </p:nvSpPr>
        <p:spPr>
          <a:xfrm>
            <a:off x="2555776" y="3967154"/>
            <a:ext cx="5035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、分工评价及参考资料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27196-FE78-4E04-AD11-3DBFBDD6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、最后在发布之前进行评审，文档内容格式为宋体，小四字号。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、用户满意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4AF4-9903-4F7D-A791-C285339E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7925-33B9-4529-84D1-04E9B7F9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因一款专门针对一门新开的大学课程和一位专门的教师；又为学生之间提供交流平台的网站而形成的需求工程计划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待开发软件系统的名称：软件工程系列课程教学辅助网站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本项目的任务提出者：侯宏仑、杨枨 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开发人员：吴桐 尹健瑾 赵高生 袁泽成 邬立东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用户：游客，学生，老师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zh-CN" sz="2400" dirty="0">
                <a:solidFill>
                  <a:schemeClr val="bg1"/>
                </a:solidFill>
              </a:rPr>
              <a:t>及管理员；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　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、风险子计划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55386"/>
              </p:ext>
            </p:extLst>
          </p:nvPr>
        </p:nvGraphicFramePr>
        <p:xfrm>
          <a:off x="500034" y="1143000"/>
          <a:ext cx="8229600" cy="487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315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101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分工评价及参考资料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分工内容：详见每页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右下角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国家标准规范要求进行。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评价：赵高生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邬立东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吴桐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分尹健瑾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78F86E-D756-4AB7-BEA6-A2E3CC85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452554"/>
              </p:ext>
            </p:extLst>
          </p:nvPr>
        </p:nvGraphicFramePr>
        <p:xfrm>
          <a:off x="683569" y="540704"/>
          <a:ext cx="7704856" cy="2510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3365102847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261873199"/>
                    </a:ext>
                  </a:extLst>
                </a:gridCol>
              </a:tblGrid>
              <a:tr h="7799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</a:rPr>
                        <a:t>项目经理</a:t>
                      </a:r>
                      <a:r>
                        <a:rPr lang="zh-CN" sz="18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基本信息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106450"/>
                  </a:ext>
                </a:extLst>
              </a:tr>
              <a:tr h="16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吴桐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学号：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31501394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班别：软件工程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1504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联系方式：手机号码：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18072916289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邮箱：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31501394@stu.zucc.edu.cn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85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1298AF-FF85-4923-8DE4-3EE30698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4946"/>
              </p:ext>
            </p:extLst>
          </p:nvPr>
        </p:nvGraphicFramePr>
        <p:xfrm>
          <a:off x="683570" y="2780928"/>
          <a:ext cx="7704855" cy="172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395377426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630904912"/>
                    </a:ext>
                  </a:extLst>
                </a:gridCol>
              </a:tblGrid>
              <a:tr h="1722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组织</a:t>
                      </a:r>
                      <a:endParaRPr lang="en-US" altLang="zh-CN" sz="1800" kern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、组织项目所需的各项资源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、设置项目组中的各种角色，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、并分配好各角色的责任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、安排组内成员与客户沟通交流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、处理项目组与其他项目干系人之间的关系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、处理项目组内各角色之间的关系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、处理项目组内各成员之间的关系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61957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E4DB69-7063-4CF8-AB99-480F780F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1575"/>
              </p:ext>
            </p:extLst>
          </p:nvPr>
        </p:nvGraphicFramePr>
        <p:xfrm>
          <a:off x="683569" y="4503260"/>
          <a:ext cx="770485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690068418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1980676967"/>
                    </a:ext>
                  </a:extLst>
                </a:gridCol>
              </a:tblGrid>
              <a:tr h="1590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权利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、项目开展过程中，由权决定项目组参与者的权利并报老师备案。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、项目经理有权决定项目组内人员的项目分配比例，并报老师备案。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、项目开展过程中，项目组人中变动，项目经理根据项目情况，如果影响项目工期，可以提出项目工期变更申请报老师审批，备案。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84888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CA2DD9F-DD66-4C9F-959B-21409DDE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497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48B9D-2715-48A1-A058-35C5A7B9378D}"/>
              </a:ext>
            </a:extLst>
          </p:cNvPr>
          <p:cNvSpPr txBox="1"/>
          <p:nvPr/>
        </p:nvSpPr>
        <p:spPr>
          <a:xfrm>
            <a:off x="683569" y="116632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首先通过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项目章程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zh-CN" altLang="en-US">
                <a:solidFill>
                  <a:schemeClr val="bg1"/>
                </a:solidFill>
              </a:rPr>
              <a:t>项目经理授权</a:t>
            </a:r>
            <a:r>
              <a:rPr lang="zh-CN" altLang="en-US" dirty="0">
                <a:solidFill>
                  <a:schemeClr val="bg1"/>
                </a:solidFill>
              </a:rPr>
              <a:t>后进行需求工程计划的相关工作</a:t>
            </a:r>
          </a:p>
        </p:txBody>
      </p:sp>
    </p:spTree>
    <p:extLst>
      <p:ext uri="{BB962C8B-B14F-4D97-AF65-F5344CB8AC3E}">
        <p14:creationId xmlns:p14="http://schemas.microsoft.com/office/powerpoint/2010/main" val="42934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714B-14C0-41C7-8117-7E6DCEF1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6552728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11200" b="1" dirty="0">
                <a:solidFill>
                  <a:schemeClr val="bg1"/>
                </a:solidFill>
                <a:latin typeface="+mn-ea"/>
              </a:rPr>
              <a:t>参考资料</a:t>
            </a: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国家标准规范，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GB/T8567-1988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IEEE/ANSI830-1993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标准规范要求进行。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98F1ABD-0DD8-4D19-9E78-979B7F2FE0DD}"/>
              </a:ext>
            </a:extLst>
          </p:cNvPr>
          <p:cNvSpPr txBox="1"/>
          <p:nvPr/>
        </p:nvSpPr>
        <p:spPr>
          <a:xfrm>
            <a:off x="7452320" y="642770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DD250-97F8-4523-B051-547495A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377728" cy="583264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F5A3034-BDAB-4D85-BFEB-FB8B8FC3B90B}"/>
              </a:ext>
            </a:extLst>
          </p:cNvPr>
          <p:cNvSpPr txBox="1"/>
          <p:nvPr/>
        </p:nvSpPr>
        <p:spPr>
          <a:xfrm>
            <a:off x="2393141" y="63813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4F0FC-7952-48AC-B2CC-9C2D0103AFE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FEC40-AEE8-41FE-9F78-F1A9BD8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332655"/>
            <a:ext cx="8629084" cy="5296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E96A3C-AAB8-48CF-9BDC-9C6133E8BB81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AC73A-108E-4357-B364-8F9531A9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476673"/>
            <a:ext cx="8047422" cy="529187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6C4F111-7DC2-4114-A83D-CB4B574EB37E}"/>
              </a:ext>
            </a:extLst>
          </p:cNvPr>
          <p:cNvSpPr txBox="1"/>
          <p:nvPr/>
        </p:nvSpPr>
        <p:spPr>
          <a:xfrm>
            <a:off x="2401878" y="635764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127(1).png">
            <a:extLst>
              <a:ext uri="{FF2B5EF4-FFF2-40B4-BE49-F238E27FC236}">
                <a16:creationId xmlns:a16="http://schemas.microsoft.com/office/drawing/2014/main" id="{CADBB336-EEDF-4C1E-BA3C-50D102675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344816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17696B-B747-4CC3-A35C-FF3CC1A7D3D4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913958-7897-4AD0-8D0A-DF8FBCE0A5EA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1835</Words>
  <Application>Microsoft Office PowerPoint</Application>
  <PresentationFormat>全屏显示(4:3)</PresentationFormat>
  <Paragraphs>393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宋体</vt:lpstr>
      <vt:lpstr>Arial</vt:lpstr>
      <vt:lpstr>Calibri</vt:lpstr>
      <vt:lpstr>Times New Roman</vt:lpstr>
      <vt:lpstr>Office 主题</vt:lpstr>
      <vt:lpstr>软件工程系列课程教学辅助网站 需求工程计划</vt:lpstr>
      <vt:lpstr>目录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需求管理过程</vt:lpstr>
      <vt:lpstr>确定变更控制过程</vt:lpstr>
      <vt:lpstr>进行变更影响分析</vt:lpstr>
      <vt:lpstr>跟踪每一项变更</vt:lpstr>
      <vt:lpstr> 3、风险子计划 </vt:lpstr>
      <vt:lpstr>PowerPoint 演示文稿</vt:lpstr>
      <vt:lpstr>分工评价及参考资料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29</cp:revision>
  <dcterms:created xsi:type="dcterms:W3CDTF">2017-11-01T02:44:24Z</dcterms:created>
  <dcterms:modified xsi:type="dcterms:W3CDTF">2017-11-03T15:05:09Z</dcterms:modified>
</cp:coreProperties>
</file>