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326" y="305104"/>
            <a:ext cx="9311093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用户：游客，学生，老师</a:t>
            </a:r>
            <a:r>
              <a:rPr lang="en-US" altLang="zh-CN" dirty="0"/>
              <a:t>  </a:t>
            </a:r>
            <a:r>
              <a:rPr lang="zh-CN" altLang="zh-CN" dirty="0"/>
              <a:t>及实现该软件的计算中心或计算机网络；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c.</a:t>
            </a:r>
            <a:r>
              <a:rPr lang="zh-CN" altLang="zh-CN" dirty="0"/>
              <a:t>该软件系统同其他系统或其他机构的基本的相互来往关系。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99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0097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1224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软件工程系列课程教学网站    项目计划 </vt:lpstr>
      <vt:lpstr>目录</vt:lpstr>
      <vt:lpstr>项目概述 </vt:lpstr>
      <vt:lpstr>背景 </vt:lpstr>
      <vt:lpstr>工作内容 </vt:lpstr>
      <vt:lpstr>本学期十七周之前做到 </vt:lpstr>
      <vt:lpstr>主要参加人员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15</cp:revision>
  <dcterms:created xsi:type="dcterms:W3CDTF">2017-10-25T14:09:01Z</dcterms:created>
  <dcterms:modified xsi:type="dcterms:W3CDTF">2017-10-26T02:51:01Z</dcterms:modified>
</cp:coreProperties>
</file>